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46100" indent="-88900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093788" indent="-179388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41475" indent="-2698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187575" indent="-3587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00"/>
    <a:srgbClr val="2CB22C"/>
    <a:srgbClr val="00CC00"/>
    <a:srgbClr val="00FF00"/>
    <a:srgbClr val="00FFCC"/>
    <a:srgbClr val="00B050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8" autoAdjust="0"/>
    <p:restoredTop sz="43141" autoAdjust="0"/>
  </p:normalViewPr>
  <p:slideViewPr>
    <p:cSldViewPr snapToGrid="0">
      <p:cViewPr>
        <p:scale>
          <a:sx n="110" d="100"/>
          <a:sy n="110" d="100"/>
        </p:scale>
        <p:origin x="-1458" y="-174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EA99659-4E17-465F-8933-89200B0C1B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4FFEDC-5AF0-4F14-8268-1C21BE2452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855C41-E1C6-4051-BD88-0BD13E02BC06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7116F96D-353E-4F45-97ED-A5818D763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B22946EE-4454-42CB-AEB8-E5C749B60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F664A-89B6-45D7-8A06-A9038DF21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41C1D9-DB61-4EE4-BC03-E0B170F82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4ECC27-036F-499F-BA36-EF2715A7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955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1E93D99D-A0EC-4C1B-8B21-8D52B503E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426F3D1-3201-45BF-99F5-A25D44200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6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21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72677C02-E089-4C94-8ACE-EDAEF0021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2655CE4-D43B-4E05-A78D-641C02EA10D4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9BDEC8-7776-4BD9-94FC-952A9687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0689-8348-40AB-8024-6D9833C0C22C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0B1E88-D5CC-4C32-A1A0-11BF66F5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B0A929-0B91-4F0B-93B1-AF18FF4A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9528-573D-4C56-AFC1-E5E71C3FED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76C342-CAD2-4D7A-A35C-379FD02A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1C-8375-44C4-8CDF-B1B8C491AAF6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A5E7B2-8BBD-45ED-BA29-6429DF46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B003EF-B869-4299-AEA3-00BF5E05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D1EED-DD41-405A-852C-5702EEB112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01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96A75-51BA-4866-A8A1-DB78831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95B5-0612-4491-9750-89C6F3581635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B66131-AFCD-45B4-BD58-FB54D4C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FD20B-8F9F-4AF9-A664-327110FA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C011-E1B4-42C2-9C68-AD9612F254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31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C9A373-E54A-4E2B-BBE9-68228FAC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7B6E-343C-47A1-80D8-FE317BA230F8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5E084-10AE-4A2D-8C9E-9C023625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B736E-406E-4282-9296-31D22F43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B552-3DD3-4175-A226-F7405B1C7C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30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BAD48E-1F98-4340-97CF-C3BBF1D2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96C7-2361-4768-96D2-1CC0F9B06F0C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61B373-0335-4F11-B999-391126A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3F6FA1-3E07-4238-98ED-5E0F2569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B0B12-399A-4526-99A2-AA97F19F27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49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B0FCEF5-B9C1-4CD4-BEA5-1B46D48D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DCD8-734C-4B9F-BC3E-66A9CEBC4803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4B310ED-EB2C-45B0-86BE-4E695BB6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3F5C82A-B40E-43CB-9074-66934B47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56C08-9EF3-48D2-A5F8-5DFCCB8EC3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8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0E4CD68-3FA3-4DE9-831B-BC425F10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5CBE-F1C3-431A-983D-6ED9606BBFDB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D426C49-FBB6-4760-97FE-F3E23461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AC3DE7F-73B4-4DF4-AC2F-62D90A97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FB95-2C14-43DB-AC8F-019C2035BC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16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57BCC6B9-DEA6-48FA-B2D5-8B74320C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C32E-F221-4D1D-8B93-633D8E540C0E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0C1290F-A21C-466B-AC47-B767226A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64B3345-3BE4-45FD-8B3F-5248CBF5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AAF8-D935-42DF-B3C3-CB2F709A5B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98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25262BC2-9F08-4DC7-800F-5A225A4A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4F56-4C7B-4670-8495-1F995606A77A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D49C6CC-B87F-449B-B9BE-2BE91A08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16EDD05-1055-4CA7-8A73-8E43E179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0A30-71CC-4FB0-87AB-E5C760C544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557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E846B9D-C5A4-489A-AE28-A0E53F2A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E030-AFD9-4A32-8D27-F0B19D8E4F7B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B18BA78-3040-4D60-8FB4-E0872B3B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D1936AC-0EA2-4682-9230-D1297CC8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299A-1438-4288-B342-B53F9EBC0B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44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7AA5B38-0A08-4497-A724-62A8B942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A0DC-BCF3-4BFD-87F3-CE0A0154E512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F22E043-6002-43A2-A440-CE1A410E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18021DE-8B69-4029-A140-5A3BEB17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C4705-EBD0-48F1-81A4-13887CB2D3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1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5CF5F577-0872-45BC-8086-63AA5945E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936EB07F-A7AA-4D4A-AE1F-804C9B7B4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FA878D-6A61-4877-9575-9D2FDF944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0160F-E00A-4D18-9541-12A69FACA95E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9F43CB-D355-4C9C-AFA0-89DE3A82A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445B3E-3FAF-438B-9F19-4D4C588EC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3D0CEF-DE75-45B3-AF8D-6E4E73C62EA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117" Type="http://schemas.openxmlformats.org/officeDocument/2006/relationships/image" Target="../media/image115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89" Type="http://schemas.openxmlformats.org/officeDocument/2006/relationships/image" Target="../media/image87.png"/><Relationship Id="rId112" Type="http://schemas.openxmlformats.org/officeDocument/2006/relationships/image" Target="../media/image110.png"/><Relationship Id="rId16" Type="http://schemas.openxmlformats.org/officeDocument/2006/relationships/image" Target="../media/image14.png"/><Relationship Id="rId107" Type="http://schemas.openxmlformats.org/officeDocument/2006/relationships/image" Target="../media/image105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123" Type="http://schemas.openxmlformats.org/officeDocument/2006/relationships/image" Target="../media/image121.png"/><Relationship Id="rId128" Type="http://schemas.openxmlformats.org/officeDocument/2006/relationships/image" Target="../media/image126.png"/><Relationship Id="rId5" Type="http://schemas.openxmlformats.org/officeDocument/2006/relationships/image" Target="../media/image3.png"/><Relationship Id="rId90" Type="http://schemas.openxmlformats.org/officeDocument/2006/relationships/image" Target="../media/image88.png"/><Relationship Id="rId95" Type="http://schemas.openxmlformats.org/officeDocument/2006/relationships/image" Target="../media/image93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113" Type="http://schemas.openxmlformats.org/officeDocument/2006/relationships/image" Target="../media/image111.png"/><Relationship Id="rId118" Type="http://schemas.openxmlformats.org/officeDocument/2006/relationships/image" Target="../media/image116.png"/><Relationship Id="rId126" Type="http://schemas.openxmlformats.org/officeDocument/2006/relationships/image" Target="../media/image124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121" Type="http://schemas.openxmlformats.org/officeDocument/2006/relationships/image" Target="../media/image11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png"/><Relationship Id="rId103" Type="http://schemas.openxmlformats.org/officeDocument/2006/relationships/image" Target="../media/image101.png"/><Relationship Id="rId108" Type="http://schemas.openxmlformats.org/officeDocument/2006/relationships/image" Target="../media/image106.png"/><Relationship Id="rId116" Type="http://schemas.openxmlformats.org/officeDocument/2006/relationships/image" Target="../media/image114.png"/><Relationship Id="rId124" Type="http://schemas.openxmlformats.org/officeDocument/2006/relationships/image" Target="../media/image122.png"/><Relationship Id="rId129" Type="http://schemas.openxmlformats.org/officeDocument/2006/relationships/image" Target="../media/image127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11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6" Type="http://schemas.openxmlformats.org/officeDocument/2006/relationships/image" Target="../media/image104.png"/><Relationship Id="rId114" Type="http://schemas.openxmlformats.org/officeDocument/2006/relationships/image" Target="../media/image112.png"/><Relationship Id="rId119" Type="http://schemas.openxmlformats.org/officeDocument/2006/relationships/image" Target="../media/image117.png"/><Relationship Id="rId127" Type="http://schemas.openxmlformats.org/officeDocument/2006/relationships/image" Target="../media/image12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122" Type="http://schemas.openxmlformats.org/officeDocument/2006/relationships/image" Target="../media/image120.png"/><Relationship Id="rId130" Type="http://schemas.openxmlformats.org/officeDocument/2006/relationships/image" Target="../media/image12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109" Type="http://schemas.openxmlformats.org/officeDocument/2006/relationships/image" Target="../media/image10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120" Type="http://schemas.openxmlformats.org/officeDocument/2006/relationships/image" Target="../media/image118.png"/><Relationship Id="rId125" Type="http://schemas.openxmlformats.org/officeDocument/2006/relationships/image" Target="../media/image123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110" Type="http://schemas.openxmlformats.org/officeDocument/2006/relationships/image" Target="../media/image108.png"/><Relationship Id="rId115" Type="http://schemas.openxmlformats.org/officeDocument/2006/relationships/image" Target="../media/image113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20">
            <a:extLst>
              <a:ext uri="{FF2B5EF4-FFF2-40B4-BE49-F238E27FC236}">
                <a16:creationId xmlns:a16="http://schemas.microsoft.com/office/drawing/2014/main" xmlns="" id="{0B2C9786-A90C-44A5-B88D-E4351F503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7911" b="-2"/>
          <a:stretch>
            <a:fillRect/>
          </a:stretch>
        </p:blipFill>
        <p:spPr bwMode="auto">
          <a:xfrm>
            <a:off x="423863" y="14812963"/>
            <a:ext cx="3667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48">
            <a:extLst>
              <a:ext uri="{FF2B5EF4-FFF2-40B4-BE49-F238E27FC236}">
                <a16:creationId xmlns:a16="http://schemas.microsoft.com/office/drawing/2014/main" xmlns="" id="{4322E838-4419-494D-AB6F-D501448A23BA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>
            <a:fillRect/>
          </a:stretch>
        </p:blipFill>
        <p:spPr bwMode="auto">
          <a:xfrm>
            <a:off x="2640013" y="16309975"/>
            <a:ext cx="1057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>
            <a:extLst>
              <a:ext uri="{FF2B5EF4-FFF2-40B4-BE49-F238E27FC236}">
                <a16:creationId xmlns:a16="http://schemas.microsoft.com/office/drawing/2014/main" xmlns="" id="{D7C17143-F0EF-4B51-9222-8812B6B402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6870" r="2019" b="4565"/>
          <a:stretch>
            <a:fillRect/>
          </a:stretch>
        </p:blipFill>
        <p:spPr bwMode="auto">
          <a:xfrm>
            <a:off x="1735138" y="16344900"/>
            <a:ext cx="6985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6">
            <a:extLst>
              <a:ext uri="{FF2B5EF4-FFF2-40B4-BE49-F238E27FC236}">
                <a16:creationId xmlns:a16="http://schemas.microsoft.com/office/drawing/2014/main" xmlns="" id="{B8B604BC-EC2B-4652-AA1B-FA3F930DCC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6375063"/>
            <a:ext cx="4508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5">
            <a:extLst>
              <a:ext uri="{FF2B5EF4-FFF2-40B4-BE49-F238E27FC236}">
                <a16:creationId xmlns:a16="http://schemas.microsoft.com/office/drawing/2014/main" xmlns="" id="{0210B4A7-4F5E-4365-AFB0-54EC3405E8A3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14197013"/>
            <a:ext cx="5715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4">
            <a:extLst>
              <a:ext uri="{FF2B5EF4-FFF2-40B4-BE49-F238E27FC236}">
                <a16:creationId xmlns:a16="http://schemas.microsoft.com/office/drawing/2014/main" xmlns="" id="{014778FC-ED2C-47F3-A2C8-3074BAAD42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14211300"/>
            <a:ext cx="4587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792BF58C-2A57-4841-A8E4-0039E845C9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6414750"/>
            <a:ext cx="4397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5">
            <a:extLst>
              <a:ext uri="{FF2B5EF4-FFF2-40B4-BE49-F238E27FC236}">
                <a16:creationId xmlns:a16="http://schemas.microsoft.com/office/drawing/2014/main" xmlns="" id="{F7D31736-D89B-4C05-B642-5C87E6F4EA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14166850"/>
            <a:ext cx="555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>
            <a:extLst>
              <a:ext uri="{FF2B5EF4-FFF2-40B4-BE49-F238E27FC236}">
                <a16:creationId xmlns:a16="http://schemas.microsoft.com/office/drawing/2014/main" xmlns="" id="{124A7F50-2701-47FA-AC89-C5D383E789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14973300"/>
            <a:ext cx="5492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5">
            <a:extLst>
              <a:ext uri="{FF2B5EF4-FFF2-40B4-BE49-F238E27FC236}">
                <a16:creationId xmlns:a16="http://schemas.microsoft.com/office/drawing/2014/main" xmlns="" id="{E63C8204-847B-4BA4-96F0-6EA13024E5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14351000"/>
            <a:ext cx="3667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4">
            <a:extLst>
              <a:ext uri="{FF2B5EF4-FFF2-40B4-BE49-F238E27FC236}">
                <a16:creationId xmlns:a16="http://schemas.microsoft.com/office/drawing/2014/main" xmlns="" id="{1A27EEEE-1924-4D10-9327-EB66F2CBE3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3" y="13539788"/>
            <a:ext cx="6477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23">
            <a:extLst>
              <a:ext uri="{FF2B5EF4-FFF2-40B4-BE49-F238E27FC236}">
                <a16:creationId xmlns:a16="http://schemas.microsoft.com/office/drawing/2014/main" xmlns="" id="{12D186A5-35BE-4591-8FBA-4F742707C14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11818938"/>
            <a:ext cx="1524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516">
            <a:extLst>
              <a:ext uri="{FF2B5EF4-FFF2-40B4-BE49-F238E27FC236}">
                <a16:creationId xmlns:a16="http://schemas.microsoft.com/office/drawing/2014/main" xmlns="" id="{E6ACE447-1805-4571-8CEF-EEB1075D3B55}"/>
              </a:ext>
            </a:extLst>
          </p:cNvPr>
          <p:cNvPicPr>
            <a:picLocks noChangeAspect="1"/>
          </p:cNvPicPr>
          <p:nvPr/>
        </p:nvPicPr>
        <p:blipFill>
          <a:blip r:embed="rId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11963400"/>
            <a:ext cx="584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6" descr="Image result for cell icon">
            <a:extLst>
              <a:ext uri="{FF2B5EF4-FFF2-40B4-BE49-F238E27FC236}">
                <a16:creationId xmlns:a16="http://schemas.microsoft.com/office/drawing/2014/main" xmlns="" id="{C5EA6DFB-34BB-45DF-B54B-97DE8A9C1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488757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">
            <a:extLst>
              <a:ext uri="{FF2B5EF4-FFF2-40B4-BE49-F238E27FC236}">
                <a16:creationId xmlns:a16="http://schemas.microsoft.com/office/drawing/2014/main" xmlns="" id="{60BB4D84-A265-4786-A2B1-CFD8FCEF0E52}"/>
              </a:ext>
            </a:extLst>
          </p:cNvPr>
          <p:cNvPicPr>
            <a:picLocks noChangeAspect="1"/>
          </p:cNvPicPr>
          <p:nvPr/>
        </p:nvPicPr>
        <p:blipFill>
          <a:blip r:embed="rId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6375063"/>
            <a:ext cx="584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5">
            <a:extLst>
              <a:ext uri="{FF2B5EF4-FFF2-40B4-BE49-F238E27FC236}">
                <a16:creationId xmlns:a16="http://schemas.microsoft.com/office/drawing/2014/main" xmlns="" id="{EDBB44D1-8B39-46E5-81F9-B5A7B9B2BCB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/>
          <a:stretch>
            <a:fillRect/>
          </a:stretch>
        </p:blipFill>
        <p:spPr bwMode="auto">
          <a:xfrm>
            <a:off x="6405563" y="16459200"/>
            <a:ext cx="4810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20">
            <a:extLst>
              <a:ext uri="{FF2B5EF4-FFF2-40B4-BE49-F238E27FC236}">
                <a16:creationId xmlns:a16="http://schemas.microsoft.com/office/drawing/2014/main" xmlns="" id="{7E47C0A8-7474-4E69-8CB8-C91C7386C0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0537825"/>
            <a:ext cx="4270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14">
            <a:extLst>
              <a:ext uri="{FF2B5EF4-FFF2-40B4-BE49-F238E27FC236}">
                <a16:creationId xmlns:a16="http://schemas.microsoft.com/office/drawing/2014/main" xmlns="" id="{AFCEA554-0980-457D-960B-0F35B15BB2E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2796838"/>
            <a:ext cx="4826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112">
            <a:extLst>
              <a:ext uri="{FF2B5EF4-FFF2-40B4-BE49-F238E27FC236}">
                <a16:creationId xmlns:a16="http://schemas.microsoft.com/office/drawing/2014/main" xmlns="" id="{C2F5A45E-B9AC-46F3-8264-AD4BBF87D04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1925300"/>
            <a:ext cx="4508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731">
            <a:extLst>
              <a:ext uri="{FF2B5EF4-FFF2-40B4-BE49-F238E27FC236}">
                <a16:creationId xmlns:a16="http://schemas.microsoft.com/office/drawing/2014/main" xmlns="" id="{2F3DBA07-6479-4B69-B0A1-4419CB4FA69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1674475"/>
            <a:ext cx="4794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9">
            <a:extLst>
              <a:ext uri="{FF2B5EF4-FFF2-40B4-BE49-F238E27FC236}">
                <a16:creationId xmlns:a16="http://schemas.microsoft.com/office/drawing/2014/main" xmlns="" id="{7C502BAE-2541-4C98-8F25-DC465C81437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6369" b="-1161"/>
          <a:stretch>
            <a:fillRect/>
          </a:stretch>
        </p:blipFill>
        <p:spPr bwMode="auto">
          <a:xfrm>
            <a:off x="4230688" y="12082463"/>
            <a:ext cx="5143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109">
            <a:extLst>
              <a:ext uri="{FF2B5EF4-FFF2-40B4-BE49-F238E27FC236}">
                <a16:creationId xmlns:a16="http://schemas.microsoft.com/office/drawing/2014/main" xmlns="" id="{3762E76D-AFEC-4C3C-B6F8-F62A80370CC3}"/>
              </a:ext>
            </a:extLst>
          </p:cNvPr>
          <p:cNvPicPr>
            <a:picLocks noChangeAspect="1"/>
          </p:cNvPicPr>
          <p:nvPr/>
        </p:nvPicPr>
        <p:blipFill>
          <a:blip r:embed="rId2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9975850"/>
            <a:ext cx="6508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1">
            <a:extLst>
              <a:ext uri="{FF2B5EF4-FFF2-40B4-BE49-F238E27FC236}">
                <a16:creationId xmlns:a16="http://schemas.microsoft.com/office/drawing/2014/main" xmlns="" id="{8B38CA54-D5E7-4C93-BC8A-23DBBCCBB2B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14946" r="10106" b="17728"/>
          <a:stretch>
            <a:fillRect/>
          </a:stretch>
        </p:blipFill>
        <p:spPr bwMode="auto">
          <a:xfrm>
            <a:off x="2260600" y="10455275"/>
            <a:ext cx="77946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8">
            <a:extLst>
              <a:ext uri="{FF2B5EF4-FFF2-40B4-BE49-F238E27FC236}">
                <a16:creationId xmlns:a16="http://schemas.microsoft.com/office/drawing/2014/main" xmlns="" id="{96DACC2B-281F-4BDF-AC1D-2C67FA9604E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" r="1201"/>
          <a:stretch>
            <a:fillRect/>
          </a:stretch>
        </p:blipFill>
        <p:spPr bwMode="auto">
          <a:xfrm>
            <a:off x="322263" y="8975725"/>
            <a:ext cx="8604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9">
            <a:extLst>
              <a:ext uri="{FF2B5EF4-FFF2-40B4-BE49-F238E27FC236}">
                <a16:creationId xmlns:a16="http://schemas.microsoft.com/office/drawing/2014/main" xmlns="" id="{F0EA8D4E-69C5-4FCF-90E8-61D9B7FE70A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8547100"/>
            <a:ext cx="6318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108">
            <a:extLst>
              <a:ext uri="{FF2B5EF4-FFF2-40B4-BE49-F238E27FC236}">
                <a16:creationId xmlns:a16="http://schemas.microsoft.com/office/drawing/2014/main" xmlns="" id="{D2E786C9-D7CD-4C76-8290-906E2312CC0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1139488"/>
            <a:ext cx="5508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107">
            <a:extLst>
              <a:ext uri="{FF2B5EF4-FFF2-40B4-BE49-F238E27FC236}">
                <a16:creationId xmlns:a16="http://schemas.microsoft.com/office/drawing/2014/main" xmlns="" id="{F5947385-9886-4836-A95C-ACE9CF7AC7C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8301038"/>
            <a:ext cx="593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105">
            <a:extLst>
              <a:ext uri="{FF2B5EF4-FFF2-40B4-BE49-F238E27FC236}">
                <a16:creationId xmlns:a16="http://schemas.microsoft.com/office/drawing/2014/main" xmlns="" id="{2CD1B1C1-C95F-4C2D-B4BA-4A0B19EE504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9759950"/>
            <a:ext cx="3730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104">
            <a:extLst>
              <a:ext uri="{FF2B5EF4-FFF2-40B4-BE49-F238E27FC236}">
                <a16:creationId xmlns:a16="http://schemas.microsoft.com/office/drawing/2014/main" xmlns="" id="{9F5BCD95-DC4D-4F13-9C01-DC516C9F388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9701213"/>
            <a:ext cx="4206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102">
            <a:extLst>
              <a:ext uri="{FF2B5EF4-FFF2-40B4-BE49-F238E27FC236}">
                <a16:creationId xmlns:a16="http://schemas.microsoft.com/office/drawing/2014/main" xmlns="" id="{7E81B630-7D8D-4D78-B98B-FFC5AC4BB12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9253">
            <a:off x="8310563" y="9517063"/>
            <a:ext cx="5397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6">
            <a:extLst>
              <a:ext uri="{FF2B5EF4-FFF2-40B4-BE49-F238E27FC236}">
                <a16:creationId xmlns:a16="http://schemas.microsoft.com/office/drawing/2014/main" xmlns="" id="{4E1097F3-9BED-455B-937E-B43FE86E468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9825038"/>
            <a:ext cx="5556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98">
            <a:extLst>
              <a:ext uri="{FF2B5EF4-FFF2-40B4-BE49-F238E27FC236}">
                <a16:creationId xmlns:a16="http://schemas.microsoft.com/office/drawing/2014/main" xmlns="" id="{19749003-9FC3-443C-8AB2-D2C4ED1EFDE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7532688"/>
            <a:ext cx="5683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97">
            <a:extLst>
              <a:ext uri="{FF2B5EF4-FFF2-40B4-BE49-F238E27FC236}">
                <a16:creationId xmlns:a16="http://schemas.microsoft.com/office/drawing/2014/main" xmlns="" id="{56257BBB-5A9B-4CD7-8A9B-B0E09CC295A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3168650"/>
            <a:ext cx="1289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749">
            <a:extLst>
              <a:ext uri="{FF2B5EF4-FFF2-40B4-BE49-F238E27FC236}">
                <a16:creationId xmlns:a16="http://schemas.microsoft.com/office/drawing/2014/main" xmlns="" id="{E048EBE2-2EE2-4836-B0F3-FB7842FBA5F5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117">
            <a:off x="4371975" y="6184900"/>
            <a:ext cx="420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30D2083F-8AA6-473A-AB45-51631AF22C2D}"/>
              </a:ext>
            </a:extLst>
          </p:cNvPr>
          <p:cNvCxnSpPr/>
          <p:nvPr/>
        </p:nvCxnSpPr>
        <p:spPr>
          <a:xfrm flipV="1">
            <a:off x="1812925" y="5341938"/>
            <a:ext cx="501650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5" name="Picture 75">
            <a:extLst>
              <a:ext uri="{FF2B5EF4-FFF2-40B4-BE49-F238E27FC236}">
                <a16:creationId xmlns:a16="http://schemas.microsoft.com/office/drawing/2014/main" xmlns="" id="{BF9025A8-568E-4340-A0B2-9603E07CD3B2}"/>
              </a:ext>
            </a:extLst>
          </p:cNvPr>
          <p:cNvPicPr>
            <a:picLocks noChangeAspect="1"/>
          </p:cNvPicPr>
          <p:nvPr/>
        </p:nvPicPr>
        <p:blipFill>
          <a:blip r:embed="rId3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3770313"/>
            <a:ext cx="889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71">
            <a:extLst>
              <a:ext uri="{FF2B5EF4-FFF2-40B4-BE49-F238E27FC236}">
                <a16:creationId xmlns:a16="http://schemas.microsoft.com/office/drawing/2014/main" xmlns="" id="{A179F219-3CD8-47CD-928D-1473F87EB895}"/>
              </a:ext>
            </a:extLst>
          </p:cNvPr>
          <p:cNvPicPr>
            <a:picLocks noChangeAspect="1"/>
          </p:cNvPicPr>
          <p:nvPr/>
        </p:nvPicPr>
        <p:blipFill>
          <a:blip r:embed="rId3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7150100"/>
            <a:ext cx="8175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80">
            <a:extLst>
              <a:ext uri="{FF2B5EF4-FFF2-40B4-BE49-F238E27FC236}">
                <a16:creationId xmlns:a16="http://schemas.microsoft.com/office/drawing/2014/main" xmlns="" id="{8525D35B-DAB7-4C04-9EA4-2D4A260F324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804025"/>
            <a:ext cx="46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" name="TextBox 244">
            <a:extLst>
              <a:ext uri="{FF2B5EF4-FFF2-40B4-BE49-F238E27FC236}">
                <a16:creationId xmlns:a16="http://schemas.microsoft.com/office/drawing/2014/main" xmlns="" id="{502EB39B-34FD-4257-99CA-4A4545EC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8834438"/>
            <a:ext cx="882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Cancer</a:t>
            </a:r>
          </a:p>
        </p:txBody>
      </p:sp>
      <p:pic>
        <p:nvPicPr>
          <p:cNvPr id="2089" name="Picture 77">
            <a:extLst>
              <a:ext uri="{FF2B5EF4-FFF2-40B4-BE49-F238E27FC236}">
                <a16:creationId xmlns:a16="http://schemas.microsoft.com/office/drawing/2014/main" xmlns="" id="{F91CE80E-BB91-4DE1-8A27-1449C302B8B9}"/>
              </a:ext>
            </a:extLst>
          </p:cNvPr>
          <p:cNvPicPr>
            <a:picLocks noChangeAspect="1"/>
          </p:cNvPicPr>
          <p:nvPr/>
        </p:nvPicPr>
        <p:blipFill>
          <a:blip r:embed="rId3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6" r="5719" b="5782"/>
          <a:stretch>
            <a:fillRect/>
          </a:stretch>
        </p:blipFill>
        <p:spPr bwMode="auto">
          <a:xfrm rot="3306134">
            <a:off x="137319" y="6360319"/>
            <a:ext cx="4937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76">
            <a:extLst>
              <a:ext uri="{FF2B5EF4-FFF2-40B4-BE49-F238E27FC236}">
                <a16:creationId xmlns:a16="http://schemas.microsoft.com/office/drawing/2014/main" xmlns="" id="{F1418510-3B9F-4401-BDD2-9550DE91036E}"/>
              </a:ext>
            </a:extLst>
          </p:cNvPr>
          <p:cNvPicPr>
            <a:picLocks noChangeAspect="1"/>
          </p:cNvPicPr>
          <p:nvPr/>
        </p:nvPicPr>
        <p:blipFill>
          <a:blip r:embed="rId4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360988"/>
            <a:ext cx="6191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745">
            <a:extLst>
              <a:ext uri="{FF2B5EF4-FFF2-40B4-BE49-F238E27FC236}">
                <a16:creationId xmlns:a16="http://schemas.microsoft.com/office/drawing/2014/main" xmlns="" id="{38A0515A-0A2F-486E-8EBA-CAC23C289596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619750"/>
            <a:ext cx="14970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Picture 73">
            <a:extLst>
              <a:ext uri="{FF2B5EF4-FFF2-40B4-BE49-F238E27FC236}">
                <a16:creationId xmlns:a16="http://schemas.microsoft.com/office/drawing/2014/main" xmlns="" id="{B32A2D3C-50C0-4FEE-8977-825DB6A44F1F}"/>
              </a:ext>
            </a:extLst>
          </p:cNvPr>
          <p:cNvPicPr>
            <a:picLocks noChangeAspect="1"/>
          </p:cNvPicPr>
          <p:nvPr/>
        </p:nvPicPr>
        <p:blipFill>
          <a:blip r:embed="rId4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5422900"/>
            <a:ext cx="4206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3" name="Picture 16">
            <a:extLst>
              <a:ext uri="{FF2B5EF4-FFF2-40B4-BE49-F238E27FC236}">
                <a16:creationId xmlns:a16="http://schemas.microsoft.com/office/drawing/2014/main" xmlns="" id="{90CD018F-9D88-48E6-BBAF-79E4A5BE1791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230350"/>
            <a:ext cx="3349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xmlns="" id="{BB622F1C-D31E-407E-9F6A-B208A61F51FA}"/>
              </a:ext>
            </a:extLst>
          </p:cNvPr>
          <p:cNvSpPr/>
          <p:nvPr/>
        </p:nvSpPr>
        <p:spPr>
          <a:xfrm rot="16200000">
            <a:off x="781844" y="13646944"/>
            <a:ext cx="2779713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158AAA35-ABE9-4F25-B884-DC654315AEB6}"/>
              </a:ext>
            </a:extLst>
          </p:cNvPr>
          <p:cNvSpPr/>
          <p:nvPr/>
        </p:nvSpPr>
        <p:spPr>
          <a:xfrm>
            <a:off x="2166938" y="15522575"/>
            <a:ext cx="6365875" cy="60960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xmlns="" id="{930923A5-7F19-4A59-BF64-D56226D8F729}"/>
              </a:ext>
            </a:extLst>
          </p:cNvPr>
          <p:cNvSpPr/>
          <p:nvPr/>
        </p:nvSpPr>
        <p:spPr>
          <a:xfrm rot="5400000" flipH="1">
            <a:off x="6488907" y="11419681"/>
            <a:ext cx="2890838" cy="222567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4FECA8C3-E131-4CBF-B2A1-067B9E4A54EE}"/>
              </a:ext>
            </a:extLst>
          </p:cNvPr>
          <p:cNvSpPr/>
          <p:nvPr/>
        </p:nvSpPr>
        <p:spPr>
          <a:xfrm>
            <a:off x="2166938" y="13357225"/>
            <a:ext cx="5842000" cy="62230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2E85F7D3-8359-495F-B790-A68CE6B7BAC5}"/>
              </a:ext>
            </a:extLst>
          </p:cNvPr>
          <p:cNvSpPr/>
          <p:nvPr/>
        </p:nvSpPr>
        <p:spPr>
          <a:xfrm>
            <a:off x="2068513" y="11095038"/>
            <a:ext cx="5929312" cy="59055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xmlns="" id="{26B4C747-6CBD-47F4-A3EF-AEA002B4FDB2}"/>
              </a:ext>
            </a:extLst>
          </p:cNvPr>
          <p:cNvSpPr/>
          <p:nvPr/>
        </p:nvSpPr>
        <p:spPr>
          <a:xfrm rot="16200000">
            <a:off x="714376" y="9288462"/>
            <a:ext cx="2697162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xmlns="" id="{1CA3438C-3F21-4F86-8C87-7EFB1C9A8394}"/>
              </a:ext>
            </a:extLst>
          </p:cNvPr>
          <p:cNvSpPr/>
          <p:nvPr/>
        </p:nvSpPr>
        <p:spPr>
          <a:xfrm rot="5400000" flipH="1">
            <a:off x="6400800" y="7059613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AC6390BF-C5B0-44D9-A9D9-DF04ADE98306}"/>
              </a:ext>
            </a:extLst>
          </p:cNvPr>
          <p:cNvSpPr/>
          <p:nvPr/>
        </p:nvSpPr>
        <p:spPr>
          <a:xfrm>
            <a:off x="2109788" y="9001125"/>
            <a:ext cx="5961062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C4D52986-72CC-4B1A-B1E6-9CC3421701DF}"/>
              </a:ext>
            </a:extLst>
          </p:cNvPr>
          <p:cNvSpPr/>
          <p:nvPr/>
        </p:nvSpPr>
        <p:spPr>
          <a:xfrm>
            <a:off x="2114550" y="6788150"/>
            <a:ext cx="5827713" cy="650875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xmlns="" id="{A755F79A-F3A5-45E3-A18E-E36DAA9B88AB}"/>
              </a:ext>
            </a:extLst>
          </p:cNvPr>
          <p:cNvSpPr/>
          <p:nvPr/>
        </p:nvSpPr>
        <p:spPr>
          <a:xfrm rot="16200000">
            <a:off x="744538" y="4864100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xmlns="" id="{B922B49D-03C0-4CD9-AA50-3CF90A3BB778}"/>
              </a:ext>
            </a:extLst>
          </p:cNvPr>
          <p:cNvSpPr/>
          <p:nvPr/>
        </p:nvSpPr>
        <p:spPr>
          <a:xfrm>
            <a:off x="2181225" y="4559300"/>
            <a:ext cx="6275388" cy="642938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xmlns="" id="{D14D8DE7-E2AA-4A4F-8BB3-DDD680342710}"/>
              </a:ext>
            </a:extLst>
          </p:cNvPr>
          <p:cNvSpPr/>
          <p:nvPr/>
        </p:nvSpPr>
        <p:spPr>
          <a:xfrm>
            <a:off x="8321675" y="4178300"/>
            <a:ext cx="1214438" cy="13049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xmlns="" id="{4334BA4B-706E-4805-907A-F502E2965B63}"/>
              </a:ext>
            </a:extLst>
          </p:cNvPr>
          <p:cNvSpPr/>
          <p:nvPr/>
        </p:nvSpPr>
        <p:spPr>
          <a:xfrm>
            <a:off x="8453438" y="4314825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xmlns="" id="{DB57BC95-2BDF-4FD3-B557-25447E1178C4}"/>
              </a:ext>
            </a:extLst>
          </p:cNvPr>
          <p:cNvSpPr/>
          <p:nvPr/>
        </p:nvSpPr>
        <p:spPr>
          <a:xfrm>
            <a:off x="1584325" y="6456363"/>
            <a:ext cx="1214438" cy="13049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xmlns="" id="{C186E522-E931-4A53-8F65-8C52F1E20DCC}"/>
              </a:ext>
            </a:extLst>
          </p:cNvPr>
          <p:cNvSpPr/>
          <p:nvPr/>
        </p:nvSpPr>
        <p:spPr>
          <a:xfrm>
            <a:off x="1735138" y="6638925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xmlns="" id="{618F53E7-E98A-4C56-B607-8F909C747269}"/>
              </a:ext>
            </a:extLst>
          </p:cNvPr>
          <p:cNvSpPr/>
          <p:nvPr/>
        </p:nvSpPr>
        <p:spPr>
          <a:xfrm>
            <a:off x="8086725" y="12249150"/>
            <a:ext cx="1214438" cy="1304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xmlns="" id="{431C7C59-743A-4DED-A660-D3AE8C9DC24D}"/>
              </a:ext>
            </a:extLst>
          </p:cNvPr>
          <p:cNvSpPr/>
          <p:nvPr/>
        </p:nvSpPr>
        <p:spPr>
          <a:xfrm>
            <a:off x="8253413" y="12422188"/>
            <a:ext cx="896937" cy="968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xmlns="" id="{87C6CD83-74C5-41FC-ADB1-6027CAEA2A53}"/>
              </a:ext>
            </a:extLst>
          </p:cNvPr>
          <p:cNvSpPr/>
          <p:nvPr/>
        </p:nvSpPr>
        <p:spPr>
          <a:xfrm>
            <a:off x="960438" y="13181013"/>
            <a:ext cx="1214437" cy="13049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xmlns="" id="{7BF8211D-E385-4C59-812E-CB00CBEAC8C6}"/>
              </a:ext>
            </a:extLst>
          </p:cNvPr>
          <p:cNvSpPr/>
          <p:nvPr/>
        </p:nvSpPr>
        <p:spPr>
          <a:xfrm>
            <a:off x="1108075" y="13328650"/>
            <a:ext cx="912813" cy="100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CF881C3-73C4-46D5-871A-BCDD33B3ACC5}"/>
              </a:ext>
            </a:extLst>
          </p:cNvPr>
          <p:cNvSpPr/>
          <p:nvPr/>
        </p:nvSpPr>
        <p:spPr>
          <a:xfrm>
            <a:off x="1849438" y="1555750"/>
            <a:ext cx="6024562" cy="6302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xmlns="" id="{C737485F-66BA-494C-86A8-6255F3BCE707}"/>
              </a:ext>
            </a:extLst>
          </p:cNvPr>
          <p:cNvSpPr/>
          <p:nvPr/>
        </p:nvSpPr>
        <p:spPr>
          <a:xfrm>
            <a:off x="7831138" y="2487613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xmlns="" id="{50E7BA78-14E8-4F78-A332-A40282EE6B54}"/>
              </a:ext>
            </a:extLst>
          </p:cNvPr>
          <p:cNvSpPr/>
          <p:nvPr/>
        </p:nvSpPr>
        <p:spPr>
          <a:xfrm rot="16200000">
            <a:off x="1017587" y="1447801"/>
            <a:ext cx="936625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16" name="TextBox 54">
            <a:extLst>
              <a:ext uri="{FF2B5EF4-FFF2-40B4-BE49-F238E27FC236}">
                <a16:creationId xmlns:a16="http://schemas.microsoft.com/office/drawing/2014/main" xmlns="" id="{E9EF583C-BD4B-4B90-B73E-B8BFF46D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125618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2117" name="TextBox 55">
            <a:extLst>
              <a:ext uri="{FF2B5EF4-FFF2-40B4-BE49-F238E27FC236}">
                <a16:creationId xmlns:a16="http://schemas.microsoft.com/office/drawing/2014/main" xmlns="" id="{9E3C16AD-2FD2-4D0E-9456-07B000F2D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12626975"/>
            <a:ext cx="839788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9</a:t>
            </a:r>
          </a:p>
        </p:txBody>
      </p:sp>
      <p:sp>
        <p:nvSpPr>
          <p:cNvPr id="2118" name="TextBox 60">
            <a:extLst>
              <a:ext uri="{FF2B5EF4-FFF2-40B4-BE49-F238E27FC236}">
                <a16:creationId xmlns:a16="http://schemas.microsoft.com/office/drawing/2014/main" xmlns="" id="{96185192-33B3-4B79-8F87-FF4D456C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6723063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2119" name="TextBox 61">
            <a:extLst>
              <a:ext uri="{FF2B5EF4-FFF2-40B4-BE49-F238E27FC236}">
                <a16:creationId xmlns:a16="http://schemas.microsoft.com/office/drawing/2014/main" xmlns="" id="{A0F2F343-B03E-4AD0-A53A-89147ED47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705600"/>
            <a:ext cx="8413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11</a:t>
            </a:r>
          </a:p>
        </p:txBody>
      </p:sp>
      <p:sp>
        <p:nvSpPr>
          <p:cNvPr id="2120" name="TextBox 62">
            <a:extLst>
              <a:ext uri="{FF2B5EF4-FFF2-40B4-BE49-F238E27FC236}">
                <a16:creationId xmlns:a16="http://schemas.microsoft.com/office/drawing/2014/main" xmlns="" id="{DAF2A705-A03D-4E77-AA0A-E5B5A26A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138" y="4554538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Exam &amp; Post – 16</a:t>
            </a:r>
          </a:p>
          <a:p>
            <a:pPr algn="ctr" eaLnBrk="1" hangingPunct="1"/>
            <a:r>
              <a:rPr lang="en-US" altLang="en-US" sz="1200" b="1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xmlns="" id="{DC1EDB00-D0EC-4C16-91FE-CFAB333FABAD}"/>
              </a:ext>
            </a:extLst>
          </p:cNvPr>
          <p:cNvSpPr/>
          <p:nvPr/>
        </p:nvSpPr>
        <p:spPr>
          <a:xfrm>
            <a:off x="1906588" y="8583613"/>
            <a:ext cx="1216025" cy="1304925"/>
          </a:xfrm>
          <a:prstGeom prst="ellips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xmlns="" id="{093BF159-E0FC-46DF-B266-CBFE5F71C593}"/>
              </a:ext>
            </a:extLst>
          </p:cNvPr>
          <p:cNvSpPr/>
          <p:nvPr/>
        </p:nvSpPr>
        <p:spPr>
          <a:xfrm>
            <a:off x="2033588" y="8759825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23" name="TextBox 58">
            <a:extLst>
              <a:ext uri="{FF2B5EF4-FFF2-40B4-BE49-F238E27FC236}">
                <a16:creationId xmlns:a16="http://schemas.microsoft.com/office/drawing/2014/main" xmlns="" id="{E2BEA1AE-57EA-4B02-B205-0875D46CE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13" y="88280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2124" name="TextBox 59">
            <a:extLst>
              <a:ext uri="{FF2B5EF4-FFF2-40B4-BE49-F238E27FC236}">
                <a16:creationId xmlns:a16="http://schemas.microsoft.com/office/drawing/2014/main" xmlns="" id="{70DA7AB8-EF3A-48B4-BC96-040EA3A04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8837613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xmlns="" id="{D859D041-5593-4414-B63B-E09A6D0E3E09}"/>
              </a:ext>
            </a:extLst>
          </p:cNvPr>
          <p:cNvSpPr/>
          <p:nvPr/>
        </p:nvSpPr>
        <p:spPr>
          <a:xfrm>
            <a:off x="7832725" y="15109825"/>
            <a:ext cx="1214438" cy="1304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xmlns="" id="{DB2BC7E6-ACD5-462B-8AEC-6C108FE49036}"/>
              </a:ext>
            </a:extLst>
          </p:cNvPr>
          <p:cNvSpPr/>
          <p:nvPr/>
        </p:nvSpPr>
        <p:spPr>
          <a:xfrm>
            <a:off x="8042275" y="15332075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DFABDA1-8E56-4315-93C3-5D2B098970B9}"/>
              </a:ext>
            </a:extLst>
          </p:cNvPr>
          <p:cNvCxnSpPr>
            <a:cxnSpLocks/>
          </p:cNvCxnSpPr>
          <p:nvPr/>
        </p:nvCxnSpPr>
        <p:spPr>
          <a:xfrm flipV="1">
            <a:off x="7042150" y="15965488"/>
            <a:ext cx="6350" cy="37306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8" name="TextBox 16">
            <a:extLst>
              <a:ext uri="{FF2B5EF4-FFF2-40B4-BE49-F238E27FC236}">
                <a16:creationId xmlns:a16="http://schemas.microsoft.com/office/drawing/2014/main" xmlns="" id="{1935205F-575E-41C1-BD16-8B357F52D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8" y="16144875"/>
            <a:ext cx="825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>
                <a:cs typeface="Calibri" panose="020F0502020204030204" pitchFamily="34" charset="0"/>
              </a:rPr>
              <a:t>Plant and animal cells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8102FFFD-523F-4327-8868-96DD3FFA17CE}"/>
              </a:ext>
            </a:extLst>
          </p:cNvPr>
          <p:cNvCxnSpPr>
            <a:cxnSpLocks/>
          </p:cNvCxnSpPr>
          <p:nvPr/>
        </p:nvCxnSpPr>
        <p:spPr>
          <a:xfrm flipH="1" flipV="1">
            <a:off x="5510213" y="15979775"/>
            <a:ext cx="9525" cy="3571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0" name="TextBox 95">
            <a:extLst>
              <a:ext uri="{FF2B5EF4-FFF2-40B4-BE49-F238E27FC236}">
                <a16:creationId xmlns:a16="http://schemas.microsoft.com/office/drawing/2014/main" xmlns="" id="{209F8D19-6E80-4444-BA2A-2E7C4F39B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5228888"/>
            <a:ext cx="773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>
                <a:cs typeface="Calibri" panose="020F0502020204030204" pitchFamily="34" charset="0"/>
              </a:rPr>
              <a:t>Specialised cells</a:t>
            </a:r>
          </a:p>
        </p:txBody>
      </p:sp>
      <p:sp>
        <p:nvSpPr>
          <p:cNvPr id="2131" name="TextBox 99">
            <a:extLst>
              <a:ext uri="{FF2B5EF4-FFF2-40B4-BE49-F238E27FC236}">
                <a16:creationId xmlns:a16="http://schemas.microsoft.com/office/drawing/2014/main" xmlns="" id="{C8E48F27-6D1D-4FA2-B250-B0AD4EE57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588" y="15232063"/>
            <a:ext cx="798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Levels of organisation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59C22A6C-AA09-4F10-8B3F-5C859402D8DD}"/>
              </a:ext>
            </a:extLst>
          </p:cNvPr>
          <p:cNvCxnSpPr>
            <a:cxnSpLocks/>
          </p:cNvCxnSpPr>
          <p:nvPr/>
        </p:nvCxnSpPr>
        <p:spPr>
          <a:xfrm>
            <a:off x="5021263" y="15332075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968ED912-3DE9-4796-BCEB-F2A34EE489BD}"/>
              </a:ext>
            </a:extLst>
          </p:cNvPr>
          <p:cNvCxnSpPr>
            <a:cxnSpLocks/>
          </p:cNvCxnSpPr>
          <p:nvPr/>
        </p:nvCxnSpPr>
        <p:spPr>
          <a:xfrm flipV="1">
            <a:off x="4965700" y="15997238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4" name="TextBox 104">
            <a:extLst>
              <a:ext uri="{FF2B5EF4-FFF2-40B4-BE49-F238E27FC236}">
                <a16:creationId xmlns:a16="http://schemas.microsoft.com/office/drawing/2014/main" xmlns="" id="{514BA340-7B25-4939-84F8-82E5D3FB5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16151225"/>
            <a:ext cx="735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>
                <a:cs typeface="Calibri" panose="020F0502020204030204" pitchFamily="34" charset="0"/>
              </a:rPr>
              <a:t>Unicellular organisms</a:t>
            </a:r>
          </a:p>
        </p:txBody>
      </p:sp>
      <p:sp>
        <p:nvSpPr>
          <p:cNvPr id="2135" name="TextBox 114">
            <a:extLst>
              <a:ext uri="{FF2B5EF4-FFF2-40B4-BE49-F238E27FC236}">
                <a16:creationId xmlns:a16="http://schemas.microsoft.com/office/drawing/2014/main" xmlns="" id="{C09669CA-0E45-424C-9020-D583B6E87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38" y="15354300"/>
            <a:ext cx="598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Skeleton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EA039B35-D2EE-43B6-9442-C117752417F7}"/>
              </a:ext>
            </a:extLst>
          </p:cNvPr>
          <p:cNvCxnSpPr>
            <a:cxnSpLocks/>
          </p:cNvCxnSpPr>
          <p:nvPr/>
        </p:nvCxnSpPr>
        <p:spPr>
          <a:xfrm>
            <a:off x="4338638" y="15305088"/>
            <a:ext cx="14287" cy="36036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406841E1-29D0-466D-92B5-5C14385BFBEC}"/>
              </a:ext>
            </a:extLst>
          </p:cNvPr>
          <p:cNvCxnSpPr>
            <a:cxnSpLocks/>
          </p:cNvCxnSpPr>
          <p:nvPr/>
        </p:nvCxnSpPr>
        <p:spPr>
          <a:xfrm flipV="1">
            <a:off x="4351338" y="15997238"/>
            <a:ext cx="4762" cy="41751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0719ECAA-7B1C-45FB-BB14-74ABCB6E5A4B}"/>
              </a:ext>
            </a:extLst>
          </p:cNvPr>
          <p:cNvCxnSpPr>
            <a:cxnSpLocks/>
          </p:cNvCxnSpPr>
          <p:nvPr/>
        </p:nvCxnSpPr>
        <p:spPr>
          <a:xfrm flipH="1">
            <a:off x="3557588" y="15400338"/>
            <a:ext cx="1587" cy="43815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A6D0DEDC-BDB7-4BC6-8FBB-83311C8E2AF4}"/>
              </a:ext>
            </a:extLst>
          </p:cNvPr>
          <p:cNvCxnSpPr>
            <a:cxnSpLocks/>
          </p:cNvCxnSpPr>
          <p:nvPr/>
        </p:nvCxnSpPr>
        <p:spPr>
          <a:xfrm flipV="1">
            <a:off x="819150" y="14819313"/>
            <a:ext cx="360363" cy="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0" name="TextBox 138">
            <a:extLst>
              <a:ext uri="{FF2B5EF4-FFF2-40B4-BE49-F238E27FC236}">
                <a16:creationId xmlns:a16="http://schemas.microsoft.com/office/drawing/2014/main" xmlns="" id="{90A0C371-09C7-4D7E-A204-051119E9C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4485938"/>
            <a:ext cx="714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Seed dispersal</a:t>
            </a:r>
          </a:p>
        </p:txBody>
      </p:sp>
      <p:sp>
        <p:nvSpPr>
          <p:cNvPr id="2141" name="TextBox 167">
            <a:extLst>
              <a:ext uri="{FF2B5EF4-FFF2-40B4-BE49-F238E27FC236}">
                <a16:creationId xmlns:a16="http://schemas.microsoft.com/office/drawing/2014/main" xmlns="" id="{0804EBF5-6173-4FA0-BC66-91C1E03F2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838" y="13923963"/>
            <a:ext cx="809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Competition and Adaptation</a:t>
            </a:r>
          </a:p>
        </p:txBody>
      </p:sp>
      <p:sp>
        <p:nvSpPr>
          <p:cNvPr id="2142" name="TextBox 128">
            <a:extLst>
              <a:ext uri="{FF2B5EF4-FFF2-40B4-BE49-F238E27FC236}">
                <a16:creationId xmlns:a16="http://schemas.microsoft.com/office/drawing/2014/main" xmlns="" id="{A57CC8E3-3B48-42F4-837C-49EDAD12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13970000"/>
            <a:ext cx="10048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Photosynthesis</a:t>
            </a:r>
          </a:p>
        </p:txBody>
      </p:sp>
      <p:sp>
        <p:nvSpPr>
          <p:cNvPr id="2143" name="TextBox 133">
            <a:extLst>
              <a:ext uri="{FF2B5EF4-FFF2-40B4-BE49-F238E27FC236}">
                <a16:creationId xmlns:a16="http://schemas.microsoft.com/office/drawing/2014/main" xmlns="" id="{03D3A672-C3C3-4BAA-A1AD-0C1630A64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13976350"/>
            <a:ext cx="77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Bacteria and enzymes in digestion</a:t>
            </a:r>
          </a:p>
        </p:txBody>
      </p:sp>
      <p:sp>
        <p:nvSpPr>
          <p:cNvPr id="2144" name="TextBox 149">
            <a:extLst>
              <a:ext uri="{FF2B5EF4-FFF2-40B4-BE49-F238E27FC236}">
                <a16:creationId xmlns:a16="http://schemas.microsoft.com/office/drawing/2014/main" xmlns="" id="{3A2CA834-1BDD-4A02-84C7-4E7986286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050" y="13182600"/>
            <a:ext cx="871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Leaves</a:t>
            </a:r>
          </a:p>
        </p:txBody>
      </p:sp>
      <p:sp>
        <p:nvSpPr>
          <p:cNvPr id="2145" name="TextBox 154">
            <a:extLst>
              <a:ext uri="{FF2B5EF4-FFF2-40B4-BE49-F238E27FC236}">
                <a16:creationId xmlns:a16="http://schemas.microsoft.com/office/drawing/2014/main" xmlns="" id="{44D10019-609E-463A-A30D-E773001E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13082588"/>
            <a:ext cx="573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Plant minerals</a:t>
            </a:r>
          </a:p>
        </p:txBody>
      </p:sp>
      <p:sp>
        <p:nvSpPr>
          <p:cNvPr id="2146" name="TextBox 160">
            <a:extLst>
              <a:ext uri="{FF2B5EF4-FFF2-40B4-BE49-F238E27FC236}">
                <a16:creationId xmlns:a16="http://schemas.microsoft.com/office/drawing/2014/main" xmlns="" id="{99C3E893-E49A-4B96-AC13-75975A10A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13957300"/>
            <a:ext cx="10207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Chemosynthesis</a:t>
            </a:r>
          </a:p>
        </p:txBody>
      </p:sp>
      <p:sp>
        <p:nvSpPr>
          <p:cNvPr id="2147" name="TextBox 162">
            <a:extLst>
              <a:ext uri="{FF2B5EF4-FFF2-40B4-BE49-F238E27FC236}">
                <a16:creationId xmlns:a16="http://schemas.microsoft.com/office/drawing/2014/main" xmlns="" id="{0B18479B-4B05-43F3-BE04-A1D27FF0D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3085763"/>
            <a:ext cx="798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Aerobic Respiration</a:t>
            </a:r>
          </a:p>
        </p:txBody>
      </p:sp>
      <p:sp>
        <p:nvSpPr>
          <p:cNvPr id="2148" name="TextBox 168">
            <a:extLst>
              <a:ext uri="{FF2B5EF4-FFF2-40B4-BE49-F238E27FC236}">
                <a16:creationId xmlns:a16="http://schemas.microsoft.com/office/drawing/2014/main" xmlns="" id="{5E6A374C-338E-4758-B8BD-6970D04FF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15117763"/>
            <a:ext cx="776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Fertilisation and implantation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xmlns="" id="{B1A4F1E1-980C-4375-A12A-4BEB0D838772}"/>
              </a:ext>
            </a:extLst>
          </p:cNvPr>
          <p:cNvCxnSpPr>
            <a:cxnSpLocks/>
          </p:cNvCxnSpPr>
          <p:nvPr/>
        </p:nvCxnSpPr>
        <p:spPr>
          <a:xfrm flipH="1">
            <a:off x="8224838" y="12239625"/>
            <a:ext cx="296862" cy="619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" name="TextBox 171">
            <a:extLst>
              <a:ext uri="{FF2B5EF4-FFF2-40B4-BE49-F238E27FC236}">
                <a16:creationId xmlns:a16="http://schemas.microsoft.com/office/drawing/2014/main" xmlns="" id="{BDC1F03F-DC78-48D4-9C7C-0554EB298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0" y="12171363"/>
            <a:ext cx="73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Plant and animal cells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xmlns="" id="{15D1F1B0-A917-4D3F-8040-B666352A20DC}"/>
              </a:ext>
            </a:extLst>
          </p:cNvPr>
          <p:cNvCxnSpPr>
            <a:cxnSpLocks/>
          </p:cNvCxnSpPr>
          <p:nvPr/>
        </p:nvCxnSpPr>
        <p:spPr>
          <a:xfrm flipH="1">
            <a:off x="8691563" y="11483975"/>
            <a:ext cx="349250" cy="223838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" name="TextBox 180">
            <a:extLst>
              <a:ext uri="{FF2B5EF4-FFF2-40B4-BE49-F238E27FC236}">
                <a16:creationId xmlns:a16="http://schemas.microsoft.com/office/drawing/2014/main" xmlns="" id="{BE3C6F1A-139D-4E56-B388-8C9ECBA85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388" y="11195050"/>
            <a:ext cx="947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Cell differentiation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xmlns="" id="{880D4ADA-8EAD-474F-B3B5-A2B705DA4F71}"/>
              </a:ext>
            </a:extLst>
          </p:cNvPr>
          <p:cNvCxnSpPr>
            <a:cxnSpLocks/>
          </p:cNvCxnSpPr>
          <p:nvPr/>
        </p:nvCxnSpPr>
        <p:spPr>
          <a:xfrm flipH="1">
            <a:off x="8432800" y="11045825"/>
            <a:ext cx="152400" cy="30480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" name="TextBox 189">
            <a:extLst>
              <a:ext uri="{FF2B5EF4-FFF2-40B4-BE49-F238E27FC236}">
                <a16:creationId xmlns:a16="http://schemas.microsoft.com/office/drawing/2014/main" xmlns="" id="{90AEB1E9-F4D5-473D-A16B-CDB561C9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25" y="10956925"/>
            <a:ext cx="6699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Microscopy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xmlns="" id="{028BADFE-2EB0-4D66-AB9A-5A2091F3DB66}"/>
              </a:ext>
            </a:extLst>
          </p:cNvPr>
          <p:cNvCxnSpPr>
            <a:cxnSpLocks/>
          </p:cNvCxnSpPr>
          <p:nvPr/>
        </p:nvCxnSpPr>
        <p:spPr>
          <a:xfrm flipV="1">
            <a:off x="7635875" y="11480800"/>
            <a:ext cx="0" cy="350838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6" name="TextBox 193">
            <a:extLst>
              <a:ext uri="{FF2B5EF4-FFF2-40B4-BE49-F238E27FC236}">
                <a16:creationId xmlns:a16="http://schemas.microsoft.com/office/drawing/2014/main" xmlns="" id="{7BE08F42-8486-44A7-AC01-EA168026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25" y="11828463"/>
            <a:ext cx="825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Specialised cells </a:t>
            </a:r>
          </a:p>
        </p:txBody>
      </p:sp>
      <p:sp>
        <p:nvSpPr>
          <p:cNvPr id="2157" name="TextBox 202">
            <a:extLst>
              <a:ext uri="{FF2B5EF4-FFF2-40B4-BE49-F238E27FC236}">
                <a16:creationId xmlns:a16="http://schemas.microsoft.com/office/drawing/2014/main" xmlns="" id="{8170ADDA-9115-4B02-9784-540C15E8E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450" y="11645900"/>
            <a:ext cx="849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Communities</a:t>
            </a:r>
          </a:p>
        </p:txBody>
      </p:sp>
      <p:sp>
        <p:nvSpPr>
          <p:cNvPr id="2158" name="TextBox 206">
            <a:extLst>
              <a:ext uri="{FF2B5EF4-FFF2-40B4-BE49-F238E27FC236}">
                <a16:creationId xmlns:a16="http://schemas.microsoft.com/office/drawing/2014/main" xmlns="" id="{C01235B3-5CF4-46BF-B395-FDE2C166A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3" y="10891838"/>
            <a:ext cx="852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Decomposition</a:t>
            </a:r>
          </a:p>
        </p:txBody>
      </p:sp>
      <p:sp>
        <p:nvSpPr>
          <p:cNvPr id="2159" name="TextBox 208">
            <a:extLst>
              <a:ext uri="{FF2B5EF4-FFF2-40B4-BE49-F238E27FC236}">
                <a16:creationId xmlns:a16="http://schemas.microsoft.com/office/drawing/2014/main" xmlns="" id="{D74CB9C5-094F-4069-96E7-C8FACD5C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11623675"/>
            <a:ext cx="769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Random Sampling- Quadrats and Transects</a:t>
            </a:r>
          </a:p>
        </p:txBody>
      </p:sp>
      <p:sp>
        <p:nvSpPr>
          <p:cNvPr id="2160" name="TextBox 211">
            <a:extLst>
              <a:ext uri="{FF2B5EF4-FFF2-40B4-BE49-F238E27FC236}">
                <a16:creationId xmlns:a16="http://schemas.microsoft.com/office/drawing/2014/main" xmlns="" id="{997BEF7F-8B54-4E03-A57E-CF960374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10810875"/>
            <a:ext cx="777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Sampling techniques</a:t>
            </a:r>
          </a:p>
        </p:txBody>
      </p:sp>
      <p:sp>
        <p:nvSpPr>
          <p:cNvPr id="2161" name="TextBox 231">
            <a:extLst>
              <a:ext uri="{FF2B5EF4-FFF2-40B4-BE49-F238E27FC236}">
                <a16:creationId xmlns:a16="http://schemas.microsoft.com/office/drawing/2014/main" xmlns="" id="{9E3DB277-4917-4D22-AAA6-E1C35BB0F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11722100"/>
            <a:ext cx="693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Food chains</a:t>
            </a:r>
          </a:p>
        </p:txBody>
      </p:sp>
      <p:sp>
        <p:nvSpPr>
          <p:cNvPr id="2162" name="TextBox 234">
            <a:extLst>
              <a:ext uri="{FF2B5EF4-FFF2-40B4-BE49-F238E27FC236}">
                <a16:creationId xmlns:a16="http://schemas.microsoft.com/office/drawing/2014/main" xmlns="" id="{6DB8BA92-18B1-4CD7-98E4-01A5B375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3" y="10909300"/>
            <a:ext cx="682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Water cycle</a:t>
            </a:r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xmlns="" id="{DAB0481C-6451-4605-9522-CB1F16D4AD57}"/>
              </a:ext>
            </a:extLst>
          </p:cNvPr>
          <p:cNvCxnSpPr>
            <a:cxnSpLocks/>
          </p:cNvCxnSpPr>
          <p:nvPr/>
        </p:nvCxnSpPr>
        <p:spPr>
          <a:xfrm flipV="1">
            <a:off x="1527175" y="11449050"/>
            <a:ext cx="315913" cy="18415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4" name="TextBox 242">
            <a:extLst>
              <a:ext uri="{FF2B5EF4-FFF2-40B4-BE49-F238E27FC236}">
                <a16:creationId xmlns:a16="http://schemas.microsoft.com/office/drawing/2014/main" xmlns="" id="{3799A568-FCDE-4C8E-9AF2-419357FA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10926763"/>
            <a:ext cx="8270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Viral diseases</a:t>
            </a:r>
          </a:p>
        </p:txBody>
      </p:sp>
      <p:sp>
        <p:nvSpPr>
          <p:cNvPr id="2165" name="TextBox 177">
            <a:extLst>
              <a:ext uri="{FF2B5EF4-FFF2-40B4-BE49-F238E27FC236}">
                <a16:creationId xmlns:a16="http://schemas.microsoft.com/office/drawing/2014/main" xmlns="" id="{D8862E5A-9855-4376-9012-94140F975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10334625"/>
            <a:ext cx="769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Vaccinations</a:t>
            </a:r>
          </a:p>
        </p:txBody>
      </p:sp>
      <p:sp>
        <p:nvSpPr>
          <p:cNvPr id="2166" name="TextBox 184">
            <a:extLst>
              <a:ext uri="{FF2B5EF4-FFF2-40B4-BE49-F238E27FC236}">
                <a16:creationId xmlns:a16="http://schemas.microsoft.com/office/drawing/2014/main" xmlns="" id="{B6E8B220-F654-44D8-AA65-C493D3434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9740900"/>
            <a:ext cx="825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Discovery and development of drugs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xmlns="" id="{119EF9E9-CAD9-411D-9EDC-6E461BD43C3A}"/>
              </a:ext>
            </a:extLst>
          </p:cNvPr>
          <p:cNvCxnSpPr>
            <a:cxnSpLocks/>
          </p:cNvCxnSpPr>
          <p:nvPr/>
        </p:nvCxnSpPr>
        <p:spPr>
          <a:xfrm>
            <a:off x="4203700" y="8782050"/>
            <a:ext cx="11113" cy="44450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8" name="TextBox 186">
            <a:extLst>
              <a:ext uri="{FF2B5EF4-FFF2-40B4-BE49-F238E27FC236}">
                <a16:creationId xmlns:a16="http://schemas.microsoft.com/office/drawing/2014/main" xmlns="" id="{87527D3E-5C59-4DBA-A5CB-A241D380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8597900"/>
            <a:ext cx="69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Breathing and gas exchange</a:t>
            </a:r>
          </a:p>
        </p:txBody>
      </p:sp>
      <p:sp>
        <p:nvSpPr>
          <p:cNvPr id="2169" name="TextBox 194">
            <a:extLst>
              <a:ext uri="{FF2B5EF4-FFF2-40B4-BE49-F238E27FC236}">
                <a16:creationId xmlns:a16="http://schemas.microsoft.com/office/drawing/2014/main" xmlns="" id="{B7F0F9E2-5B4B-4800-A7B3-9386211AF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9669463"/>
            <a:ext cx="711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Antibiotics and Painkillers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xmlns="" id="{64125382-BAB4-4E43-B411-B89D49CAC250}"/>
              </a:ext>
            </a:extLst>
          </p:cNvPr>
          <p:cNvCxnSpPr>
            <a:cxnSpLocks/>
          </p:cNvCxnSpPr>
          <p:nvPr/>
        </p:nvCxnSpPr>
        <p:spPr>
          <a:xfrm flipH="1" flipV="1">
            <a:off x="2833688" y="16097250"/>
            <a:ext cx="6350" cy="188913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1" name="TextBox 196">
            <a:extLst>
              <a:ext uri="{FF2B5EF4-FFF2-40B4-BE49-F238E27FC236}">
                <a16:creationId xmlns:a16="http://schemas.microsoft.com/office/drawing/2014/main" xmlns="" id="{EBDF219D-ECB6-47FA-B197-636DA3D34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16121063"/>
            <a:ext cx="881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Adolescence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xmlns="" id="{54F4DBC7-84E2-4D2B-9CC1-3B7D6F53EAB6}"/>
              </a:ext>
            </a:extLst>
          </p:cNvPr>
          <p:cNvCxnSpPr>
            <a:cxnSpLocks/>
            <a:stCxn id="2357" idx="3"/>
          </p:cNvCxnSpPr>
          <p:nvPr/>
        </p:nvCxnSpPr>
        <p:spPr>
          <a:xfrm flipH="1">
            <a:off x="5181600" y="8820150"/>
            <a:ext cx="14288" cy="37465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3" name="TextBox 243">
            <a:extLst>
              <a:ext uri="{FF2B5EF4-FFF2-40B4-BE49-F238E27FC236}">
                <a16:creationId xmlns:a16="http://schemas.microsoft.com/office/drawing/2014/main" xmlns="" id="{54A00BBF-B355-44FB-9840-D47ECD752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3" y="8815388"/>
            <a:ext cx="692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Blood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xmlns="" id="{FA681780-A5BB-4F98-8836-9F5441EED694}"/>
              </a:ext>
            </a:extLst>
          </p:cNvPr>
          <p:cNvCxnSpPr>
            <a:cxnSpLocks/>
          </p:cNvCxnSpPr>
          <p:nvPr/>
        </p:nvCxnSpPr>
        <p:spPr>
          <a:xfrm flipV="1">
            <a:off x="4203700" y="9482138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5" name="TextBox 247">
            <a:extLst>
              <a:ext uri="{FF2B5EF4-FFF2-40B4-BE49-F238E27FC236}">
                <a16:creationId xmlns:a16="http://schemas.microsoft.com/office/drawing/2014/main" xmlns="" id="{42CE9799-C3A9-4B66-89A9-ADB45A516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388" y="9574213"/>
            <a:ext cx="585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The heart</a:t>
            </a: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xmlns="" id="{E5B39C4B-028C-441D-A578-1BF5076DE6EF}"/>
              </a:ext>
            </a:extLst>
          </p:cNvPr>
          <p:cNvCxnSpPr>
            <a:cxnSpLocks/>
          </p:cNvCxnSpPr>
          <p:nvPr/>
        </p:nvCxnSpPr>
        <p:spPr>
          <a:xfrm flipH="1">
            <a:off x="6505575" y="8916988"/>
            <a:ext cx="3175" cy="38258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xmlns="" id="{F1E90ADC-635C-4328-9F56-9369FB7F48EE}"/>
              </a:ext>
            </a:extLst>
          </p:cNvPr>
          <p:cNvCxnSpPr>
            <a:cxnSpLocks/>
          </p:cNvCxnSpPr>
          <p:nvPr/>
        </p:nvCxnSpPr>
        <p:spPr>
          <a:xfrm flipV="1">
            <a:off x="6265863" y="9467850"/>
            <a:ext cx="1587" cy="37147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8" name="TextBox 248">
            <a:extLst>
              <a:ext uri="{FF2B5EF4-FFF2-40B4-BE49-F238E27FC236}">
                <a16:creationId xmlns:a16="http://schemas.microsoft.com/office/drawing/2014/main" xmlns="" id="{F6B8AD6A-940D-4F71-8642-DD614C953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0538" y="9578975"/>
            <a:ext cx="1028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Chromosomes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xmlns="" id="{49901CA2-9364-44DE-8557-0911DDB5783E}"/>
              </a:ext>
            </a:extLst>
          </p:cNvPr>
          <p:cNvCxnSpPr>
            <a:cxnSpLocks/>
          </p:cNvCxnSpPr>
          <p:nvPr/>
        </p:nvCxnSpPr>
        <p:spPr>
          <a:xfrm flipH="1" flipV="1">
            <a:off x="8486775" y="9286875"/>
            <a:ext cx="350838" cy="23812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0" name="TextBox 252">
            <a:extLst>
              <a:ext uri="{FF2B5EF4-FFF2-40B4-BE49-F238E27FC236}">
                <a16:creationId xmlns:a16="http://schemas.microsoft.com/office/drawing/2014/main" xmlns="" id="{3697821B-37EB-4A6C-8EF2-42F879864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8823325"/>
            <a:ext cx="812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Mitosis</a:t>
            </a:r>
          </a:p>
        </p:txBody>
      </p:sp>
      <p:sp>
        <p:nvSpPr>
          <p:cNvPr id="2181" name="TextBox 256">
            <a:extLst>
              <a:ext uri="{FF2B5EF4-FFF2-40B4-BE49-F238E27FC236}">
                <a16:creationId xmlns:a16="http://schemas.microsoft.com/office/drawing/2014/main" xmlns="" id="{AFB76DED-494C-4E22-B595-B1733017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963" y="6616700"/>
            <a:ext cx="792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Reflex action</a:t>
            </a:r>
          </a:p>
        </p:txBody>
      </p:sp>
      <p:sp>
        <p:nvSpPr>
          <p:cNvPr id="2182" name="TextBox 259">
            <a:extLst>
              <a:ext uri="{FF2B5EF4-FFF2-40B4-BE49-F238E27FC236}">
                <a16:creationId xmlns:a16="http://schemas.microsoft.com/office/drawing/2014/main" xmlns="" id="{DBFFB7CB-1F80-4011-A1C3-770EA568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7397750"/>
            <a:ext cx="1044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Structure and function of the nervous system</a:t>
            </a:r>
          </a:p>
        </p:txBody>
      </p:sp>
      <p:sp>
        <p:nvSpPr>
          <p:cNvPr id="2183" name="TextBox 262">
            <a:extLst>
              <a:ext uri="{FF2B5EF4-FFF2-40B4-BE49-F238E27FC236}">
                <a16:creationId xmlns:a16="http://schemas.microsoft.com/office/drawing/2014/main" xmlns="" id="{E25F177A-BB74-495C-9B9F-20EA95EB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6621463"/>
            <a:ext cx="950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Thermoregulation</a:t>
            </a: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xmlns="" id="{9D0319A8-F0C1-49B1-BA46-93BEDC030DFD}"/>
              </a:ext>
            </a:extLst>
          </p:cNvPr>
          <p:cNvCxnSpPr>
            <a:cxnSpLocks/>
          </p:cNvCxnSpPr>
          <p:nvPr/>
        </p:nvCxnSpPr>
        <p:spPr>
          <a:xfrm>
            <a:off x="800100" y="5283200"/>
            <a:ext cx="393700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xmlns="" id="{21E8A2DE-71FB-4DD8-8DB5-F9C17F539158}"/>
              </a:ext>
            </a:extLst>
          </p:cNvPr>
          <p:cNvCxnSpPr>
            <a:cxnSpLocks/>
          </p:cNvCxnSpPr>
          <p:nvPr/>
        </p:nvCxnSpPr>
        <p:spPr>
          <a:xfrm flipH="1">
            <a:off x="6721475" y="6456363"/>
            <a:ext cx="3175" cy="47307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6" name="TextBox 287">
            <a:extLst>
              <a:ext uri="{FF2B5EF4-FFF2-40B4-BE49-F238E27FC236}">
                <a16:creationId xmlns:a16="http://schemas.microsoft.com/office/drawing/2014/main" xmlns="" id="{7C194ADC-421F-4DDE-AFB0-39B5B40C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738" y="6616700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Homeostasis</a:t>
            </a:r>
          </a:p>
        </p:txBody>
      </p:sp>
      <p:sp>
        <p:nvSpPr>
          <p:cNvPr id="2187" name="TextBox 291">
            <a:extLst>
              <a:ext uri="{FF2B5EF4-FFF2-40B4-BE49-F238E27FC236}">
                <a16:creationId xmlns:a16="http://schemas.microsoft.com/office/drawing/2014/main" xmlns="" id="{49C1AB63-2DB5-48D7-AF2E-D571673D0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638" y="6921500"/>
            <a:ext cx="882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Response to exercise</a:t>
            </a:r>
          </a:p>
        </p:txBody>
      </p:sp>
      <p:sp>
        <p:nvSpPr>
          <p:cNvPr id="2188" name="TextBox 292">
            <a:extLst>
              <a:ext uri="{FF2B5EF4-FFF2-40B4-BE49-F238E27FC236}">
                <a16:creationId xmlns:a16="http://schemas.microsoft.com/office/drawing/2014/main" xmlns="" id="{9FAA64F0-BF84-4C16-82AA-15A707C1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2592388"/>
            <a:ext cx="850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Understanding variables</a:t>
            </a:r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xmlns="" id="{1A6E202C-5D36-4D1E-9D9F-323A3FF1B75F}"/>
              </a:ext>
            </a:extLst>
          </p:cNvPr>
          <p:cNvCxnSpPr>
            <a:cxnSpLocks/>
          </p:cNvCxnSpPr>
          <p:nvPr/>
        </p:nvCxnSpPr>
        <p:spPr>
          <a:xfrm flipV="1">
            <a:off x="3135313" y="2039938"/>
            <a:ext cx="0" cy="427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0" name="TextBox 316">
            <a:extLst>
              <a:ext uri="{FF2B5EF4-FFF2-40B4-BE49-F238E27FC236}">
                <a16:creationId xmlns:a16="http://schemas.microsoft.com/office/drawing/2014/main" xmlns="" id="{71E72051-BA3D-47F9-AEF9-6710433E9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4389438"/>
            <a:ext cx="642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Variation</a:t>
            </a:r>
          </a:p>
        </p:txBody>
      </p:sp>
      <p:sp>
        <p:nvSpPr>
          <p:cNvPr id="2191" name="TextBox 321">
            <a:extLst>
              <a:ext uri="{FF2B5EF4-FFF2-40B4-BE49-F238E27FC236}">
                <a16:creationId xmlns:a16="http://schemas.microsoft.com/office/drawing/2014/main" xmlns="" id="{DAF84783-277B-40F9-9E2A-74B09FFD4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2570163"/>
            <a:ext cx="749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Applying maths to the scientific concepts</a:t>
            </a:r>
          </a:p>
        </p:txBody>
      </p:sp>
      <p:sp>
        <p:nvSpPr>
          <p:cNvPr id="2192" name="TextBox 329">
            <a:extLst>
              <a:ext uri="{FF2B5EF4-FFF2-40B4-BE49-F238E27FC236}">
                <a16:creationId xmlns:a16="http://schemas.microsoft.com/office/drawing/2014/main" xmlns="" id="{E350FCA7-067E-424E-AAA3-1332FF491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367338"/>
            <a:ext cx="873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Protein synthesis</a:t>
            </a:r>
          </a:p>
        </p:txBody>
      </p:sp>
      <p:sp>
        <p:nvSpPr>
          <p:cNvPr id="2193" name="TextBox 331">
            <a:extLst>
              <a:ext uri="{FF2B5EF4-FFF2-40B4-BE49-F238E27FC236}">
                <a16:creationId xmlns:a16="http://schemas.microsoft.com/office/drawing/2014/main" xmlns="" id="{6BF38E4D-BE56-4935-A0DC-547069E7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148263"/>
            <a:ext cx="99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Evolution by natural selection</a:t>
            </a:r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xmlns="" id="{E6A9F373-698C-437F-9875-F23FAB681A4F}"/>
              </a:ext>
            </a:extLst>
          </p:cNvPr>
          <p:cNvCxnSpPr>
            <a:cxnSpLocks/>
          </p:cNvCxnSpPr>
          <p:nvPr/>
        </p:nvCxnSpPr>
        <p:spPr>
          <a:xfrm>
            <a:off x="1104900" y="4716463"/>
            <a:ext cx="381000" cy="2619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5" name="TextBox 336">
            <a:extLst>
              <a:ext uri="{FF2B5EF4-FFF2-40B4-BE49-F238E27FC236}">
                <a16:creationId xmlns:a16="http://schemas.microsoft.com/office/drawing/2014/main" xmlns="" id="{3DEF62F3-D8C2-4409-87D0-5316F2186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5394325"/>
            <a:ext cx="74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Gene expression and mutations</a:t>
            </a:r>
          </a:p>
        </p:txBody>
      </p:sp>
      <p:sp>
        <p:nvSpPr>
          <p:cNvPr id="2196" name="TextBox 338">
            <a:extLst>
              <a:ext uri="{FF2B5EF4-FFF2-40B4-BE49-F238E27FC236}">
                <a16:creationId xmlns:a16="http://schemas.microsoft.com/office/drawing/2014/main" xmlns="" id="{90018D02-513D-4F3F-8308-CF21A72F7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338" y="4279900"/>
            <a:ext cx="755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Selective breeding</a:t>
            </a:r>
          </a:p>
        </p:txBody>
      </p:sp>
      <p:sp>
        <p:nvSpPr>
          <p:cNvPr id="2197" name="TextBox 341">
            <a:extLst>
              <a:ext uri="{FF2B5EF4-FFF2-40B4-BE49-F238E27FC236}">
                <a16:creationId xmlns:a16="http://schemas.microsoft.com/office/drawing/2014/main" xmlns="" id="{C19CC903-A248-4BEE-B8DA-276552FA3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5" y="5184775"/>
            <a:ext cx="633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Adult cell Cloning</a:t>
            </a:r>
          </a:p>
        </p:txBody>
      </p:sp>
      <p:sp>
        <p:nvSpPr>
          <p:cNvPr id="2198" name="TextBox 343">
            <a:extLst>
              <a:ext uri="{FF2B5EF4-FFF2-40B4-BE49-F238E27FC236}">
                <a16:creationId xmlns:a16="http://schemas.microsoft.com/office/drawing/2014/main" xmlns="" id="{36A85561-395F-49B8-B1FD-DC4A8CB73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5178425"/>
            <a:ext cx="884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Cloning</a:t>
            </a:r>
          </a:p>
        </p:txBody>
      </p:sp>
      <p:sp>
        <p:nvSpPr>
          <p:cNvPr id="2199" name="TextBox 345">
            <a:extLst>
              <a:ext uri="{FF2B5EF4-FFF2-40B4-BE49-F238E27FC236}">
                <a16:creationId xmlns:a16="http://schemas.microsoft.com/office/drawing/2014/main" xmlns="" id="{5CDFD659-3E90-48B1-A771-C0988B4F9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4386263"/>
            <a:ext cx="884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Speciation</a:t>
            </a:r>
          </a:p>
        </p:txBody>
      </p:sp>
      <p:sp>
        <p:nvSpPr>
          <p:cNvPr id="2200" name="TextBox 347">
            <a:extLst>
              <a:ext uri="{FF2B5EF4-FFF2-40B4-BE49-F238E27FC236}">
                <a16:creationId xmlns:a16="http://schemas.microsoft.com/office/drawing/2014/main" xmlns="" id="{76C30A96-5014-4470-A3D0-4C4BC7CE8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415766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Theories of evolution- Darwin</a:t>
            </a:r>
          </a:p>
        </p:txBody>
      </p:sp>
      <p:sp>
        <p:nvSpPr>
          <p:cNvPr id="2201" name="TextBox 351">
            <a:extLst>
              <a:ext uri="{FF2B5EF4-FFF2-40B4-BE49-F238E27FC236}">
                <a16:creationId xmlns:a16="http://schemas.microsoft.com/office/drawing/2014/main" xmlns="" id="{1FD43AF4-8AD0-4244-9C26-FD6B2C41E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5175250"/>
            <a:ext cx="744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Fossils</a:t>
            </a:r>
          </a:p>
        </p:txBody>
      </p:sp>
      <p:sp>
        <p:nvSpPr>
          <p:cNvPr id="2202" name="TextBox 360">
            <a:extLst>
              <a:ext uri="{FF2B5EF4-FFF2-40B4-BE49-F238E27FC236}">
                <a16:creationId xmlns:a16="http://schemas.microsoft.com/office/drawing/2014/main" xmlns="" id="{88EAECE4-5ADF-4E73-A111-EE204DE4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2508250"/>
            <a:ext cx="963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Understanding relationships between science and society</a:t>
            </a:r>
          </a:p>
        </p:txBody>
      </p:sp>
      <p:sp>
        <p:nvSpPr>
          <p:cNvPr id="2203" name="TextBox 365">
            <a:extLst>
              <a:ext uri="{FF2B5EF4-FFF2-40B4-BE49-F238E27FC236}">
                <a16:creationId xmlns:a16="http://schemas.microsoft.com/office/drawing/2014/main" xmlns="" id="{E68AD250-D9C6-4136-B570-B159E7F8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2597150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Drawing conclusions</a:t>
            </a:r>
          </a:p>
        </p:txBody>
      </p:sp>
      <p:sp>
        <p:nvSpPr>
          <p:cNvPr id="2204" name="TextBox 368">
            <a:extLst>
              <a:ext uri="{FF2B5EF4-FFF2-40B4-BE49-F238E27FC236}">
                <a16:creationId xmlns:a16="http://schemas.microsoft.com/office/drawing/2014/main" xmlns="" id="{60D6B72F-E4CB-4C7E-B67B-946363CA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2619375"/>
            <a:ext cx="650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Describe patters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xmlns="" id="{DC0F1C0B-1169-4E24-AE59-D0121A983938}"/>
              </a:ext>
            </a:extLst>
          </p:cNvPr>
          <p:cNvCxnSpPr>
            <a:cxnSpLocks/>
          </p:cNvCxnSpPr>
          <p:nvPr/>
        </p:nvCxnSpPr>
        <p:spPr>
          <a:xfrm flipV="1">
            <a:off x="6581775" y="2039938"/>
            <a:ext cx="0" cy="3952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xmlns="" id="{D87C3D8E-0DBF-4B74-B0AF-DFE6E05C8C89}"/>
              </a:ext>
            </a:extLst>
          </p:cNvPr>
          <p:cNvCxnSpPr>
            <a:cxnSpLocks/>
          </p:cNvCxnSpPr>
          <p:nvPr/>
        </p:nvCxnSpPr>
        <p:spPr>
          <a:xfrm flipV="1">
            <a:off x="5608638" y="2049463"/>
            <a:ext cx="0" cy="51117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7" name="TextBox 384">
            <a:extLst>
              <a:ext uri="{FF2B5EF4-FFF2-40B4-BE49-F238E27FC236}">
                <a16:creationId xmlns:a16="http://schemas.microsoft.com/office/drawing/2014/main" xmlns="" id="{7E1946AA-E5DA-41FF-A586-821A776EE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2474913"/>
            <a:ext cx="763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IDEAL </a:t>
            </a:r>
          </a:p>
          <a:p>
            <a:pPr algn="ctr" eaLnBrk="1" hangingPunct="1"/>
            <a:r>
              <a:rPr lang="en-US" altLang="en-US" sz="800"/>
              <a:t>Identify, describe, explain, apply, link</a:t>
            </a: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xmlns="" id="{DA5A686D-A171-4E48-86C6-6EA2719788A2}"/>
              </a:ext>
            </a:extLst>
          </p:cNvPr>
          <p:cNvCxnSpPr>
            <a:cxnSpLocks/>
            <a:stCxn id="2305" idx="0"/>
          </p:cNvCxnSpPr>
          <p:nvPr/>
        </p:nvCxnSpPr>
        <p:spPr>
          <a:xfrm flipH="1" flipV="1">
            <a:off x="4333875" y="2128838"/>
            <a:ext cx="7938" cy="26511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TextBox 388">
            <a:extLst>
              <a:ext uri="{FF2B5EF4-FFF2-40B4-BE49-F238E27FC236}">
                <a16:creationId xmlns:a16="http://schemas.microsoft.com/office/drawing/2014/main" xmlns="" id="{A372C925-DAD2-466B-8593-E9661819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26860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Modelling scientific concepts</a:t>
            </a:r>
          </a:p>
        </p:txBody>
      </p:sp>
      <p:sp>
        <p:nvSpPr>
          <p:cNvPr id="2210" name="TextBox 392">
            <a:extLst>
              <a:ext uri="{FF2B5EF4-FFF2-40B4-BE49-F238E27FC236}">
                <a16:creationId xmlns:a16="http://schemas.microsoft.com/office/drawing/2014/main" xmlns="" id="{81AE1FE2-6FB8-4B99-8D1A-CEE748C80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2543175"/>
            <a:ext cx="855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Analysis of secondary data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xmlns="" id="{58B2A70D-799D-402D-A484-2A33CDECAAD2}"/>
              </a:ext>
            </a:extLst>
          </p:cNvPr>
          <p:cNvCxnSpPr>
            <a:cxnSpLocks/>
          </p:cNvCxnSpPr>
          <p:nvPr/>
        </p:nvCxnSpPr>
        <p:spPr>
          <a:xfrm flipV="1">
            <a:off x="2638425" y="2058988"/>
            <a:ext cx="1588" cy="4778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2" name="TextBox 394">
            <a:extLst>
              <a:ext uri="{FF2B5EF4-FFF2-40B4-BE49-F238E27FC236}">
                <a16:creationId xmlns:a16="http://schemas.microsoft.com/office/drawing/2014/main" xmlns="" id="{2C67712D-3CF2-4EA4-8920-194EACEC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2527300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Drawing graphs and analysing graphical data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xmlns="" id="{ACE3F4A3-12D4-436E-8191-4AECC3CF8256}"/>
              </a:ext>
            </a:extLst>
          </p:cNvPr>
          <p:cNvCxnSpPr>
            <a:cxnSpLocks/>
          </p:cNvCxnSpPr>
          <p:nvPr/>
        </p:nvCxnSpPr>
        <p:spPr>
          <a:xfrm flipH="1" flipV="1">
            <a:off x="1973263" y="2033588"/>
            <a:ext cx="15875" cy="554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4" name="TextBox 335">
            <a:extLst>
              <a:ext uri="{FF2B5EF4-FFF2-40B4-BE49-F238E27FC236}">
                <a16:creationId xmlns:a16="http://schemas.microsoft.com/office/drawing/2014/main" xmlns="" id="{B227C1D9-EC59-49EA-95A4-D11C3902A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13998575"/>
            <a:ext cx="588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Nutrients</a:t>
            </a:r>
          </a:p>
        </p:txBody>
      </p:sp>
      <p:sp>
        <p:nvSpPr>
          <p:cNvPr id="2215" name="TextBox 339">
            <a:extLst>
              <a:ext uri="{FF2B5EF4-FFF2-40B4-BE49-F238E27FC236}">
                <a16:creationId xmlns:a16="http://schemas.microsoft.com/office/drawing/2014/main" xmlns="" id="{86D6E15A-363A-4F11-8544-C8FA04850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9567863"/>
            <a:ext cx="80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Stem cells</a:t>
            </a:r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xmlns="" id="{43BCA911-6D10-4E24-9E44-53E4E07B3824}"/>
              </a:ext>
            </a:extLst>
          </p:cNvPr>
          <p:cNvCxnSpPr>
            <a:cxnSpLocks/>
          </p:cNvCxnSpPr>
          <p:nvPr/>
        </p:nvCxnSpPr>
        <p:spPr>
          <a:xfrm flipV="1">
            <a:off x="8202613" y="9483725"/>
            <a:ext cx="9525" cy="26828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7" name="TextBox 356">
            <a:extLst>
              <a:ext uri="{FF2B5EF4-FFF2-40B4-BE49-F238E27FC236}">
                <a16:creationId xmlns:a16="http://schemas.microsoft.com/office/drawing/2014/main" xmlns="" id="{DB697345-55AA-4326-AEC7-B393D693B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9596438"/>
            <a:ext cx="742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Osmosis</a:t>
            </a:r>
          </a:p>
        </p:txBody>
      </p: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xmlns="" id="{2B8F98FB-D04C-4E6E-B430-1464603F3030}"/>
              </a:ext>
            </a:extLst>
          </p:cNvPr>
          <p:cNvCxnSpPr>
            <a:cxnSpLocks/>
          </p:cNvCxnSpPr>
          <p:nvPr/>
        </p:nvCxnSpPr>
        <p:spPr>
          <a:xfrm flipH="1" flipV="1">
            <a:off x="8731250" y="8961438"/>
            <a:ext cx="346075" cy="13811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9" name="TextBox 53">
            <a:extLst>
              <a:ext uri="{FF2B5EF4-FFF2-40B4-BE49-F238E27FC236}">
                <a16:creationId xmlns:a16="http://schemas.microsoft.com/office/drawing/2014/main" xmlns="" id="{6BC027FA-C7F0-41EF-A273-DC83A0E6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25" y="15470188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2220" name="TextBox 52">
            <a:extLst>
              <a:ext uri="{FF2B5EF4-FFF2-40B4-BE49-F238E27FC236}">
                <a16:creationId xmlns:a16="http://schemas.microsoft.com/office/drawing/2014/main" xmlns="" id="{0B5DB29B-2FC7-4418-8F0F-F8205014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5357475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2221" name="TextBox 52">
            <a:extLst>
              <a:ext uri="{FF2B5EF4-FFF2-40B4-BE49-F238E27FC236}">
                <a16:creationId xmlns:a16="http://schemas.microsoft.com/office/drawing/2014/main" xmlns="" id="{21AA4465-E102-4017-B577-4B7B1C2C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150" y="15636875"/>
            <a:ext cx="841375" cy="461963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latin typeface="Gill Sans MT Condensed" panose="020B0506020104020203" pitchFamily="34" charset="0"/>
              </a:rPr>
              <a:t>Cells</a:t>
            </a:r>
            <a:endParaRPr lang="en-US" altLang="en-US" sz="2400" b="1">
              <a:latin typeface="Gill Sans MT Condensed" panose="020B0506020104020203" pitchFamily="34" charset="0"/>
            </a:endParaRPr>
          </a:p>
        </p:txBody>
      </p:sp>
      <p:sp>
        <p:nvSpPr>
          <p:cNvPr id="2222" name="TextBox 95">
            <a:extLst>
              <a:ext uri="{FF2B5EF4-FFF2-40B4-BE49-F238E27FC236}">
                <a16:creationId xmlns:a16="http://schemas.microsoft.com/office/drawing/2014/main" xmlns="" id="{7772BF93-BE9F-4D92-83D2-4C08B51D1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925" y="15233650"/>
            <a:ext cx="631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>
                <a:cs typeface="Calibri" panose="020F0502020204030204" pitchFamily="34" charset="0"/>
              </a:rPr>
              <a:t>Observing cells</a:t>
            </a:r>
          </a:p>
        </p:txBody>
      </p:sp>
      <p:sp>
        <p:nvSpPr>
          <p:cNvPr id="2223" name="TextBox 95">
            <a:extLst>
              <a:ext uri="{FF2B5EF4-FFF2-40B4-BE49-F238E27FC236}">
                <a16:creationId xmlns:a16="http://schemas.microsoft.com/office/drawing/2014/main" xmlns="" id="{4069CC7A-7E78-48C6-A56E-4F0E15C0D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63" y="15246350"/>
            <a:ext cx="774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>
                <a:cs typeface="Calibri" panose="020F0502020204030204" pitchFamily="34" charset="0"/>
              </a:rPr>
              <a:t>Movement of substances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9D8C0F3-BB49-40A7-A819-C7E25914D685}"/>
              </a:ext>
            </a:extLst>
          </p:cNvPr>
          <p:cNvSpPr/>
          <p:nvPr/>
        </p:nvSpPr>
        <p:spPr>
          <a:xfrm>
            <a:off x="5607050" y="15433675"/>
            <a:ext cx="88900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225" name="TextBox 52">
            <a:extLst>
              <a:ext uri="{FF2B5EF4-FFF2-40B4-BE49-F238E27FC236}">
                <a16:creationId xmlns:a16="http://schemas.microsoft.com/office/drawing/2014/main" xmlns="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15651163"/>
            <a:ext cx="1420812" cy="400050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Gill Sans MT Condensed" panose="020B0506020104020203" pitchFamily="34" charset="0"/>
              </a:rPr>
              <a:t>Body systems</a:t>
            </a:r>
          </a:p>
        </p:txBody>
      </p:sp>
      <p:sp>
        <p:nvSpPr>
          <p:cNvPr id="2226" name="TextBox 99">
            <a:extLst>
              <a:ext uri="{FF2B5EF4-FFF2-40B4-BE49-F238E27FC236}">
                <a16:creationId xmlns:a16="http://schemas.microsoft.com/office/drawing/2014/main" xmlns="" id="{9B072315-481D-4BFF-B4FA-9EB8EFF3B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588" y="16079788"/>
            <a:ext cx="617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Gas exchange</a:t>
            </a:r>
          </a:p>
        </p:txBody>
      </p:sp>
      <p:sp>
        <p:nvSpPr>
          <p:cNvPr id="2227" name="TextBox 99">
            <a:extLst>
              <a:ext uri="{FF2B5EF4-FFF2-40B4-BE49-F238E27FC236}">
                <a16:creationId xmlns:a16="http://schemas.microsoft.com/office/drawing/2014/main" xmlns="" id="{A2B7C034-0B1F-4163-B56E-A6B15AA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16100425"/>
            <a:ext cx="617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Breathing</a:t>
            </a:r>
          </a:p>
        </p:txBody>
      </p:sp>
      <p:sp>
        <p:nvSpPr>
          <p:cNvPr id="2228" name="TextBox 99">
            <a:extLst>
              <a:ext uri="{FF2B5EF4-FFF2-40B4-BE49-F238E27FC236}">
                <a16:creationId xmlns:a16="http://schemas.microsoft.com/office/drawing/2014/main" xmlns="" id="{A2191F1C-64D6-47D3-8961-916D81E61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3" y="16144875"/>
            <a:ext cx="806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Movement: Muscles</a:t>
            </a: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xmlns="" id="{86743241-712D-44EB-A666-AA034BC8AE75}"/>
              </a:ext>
            </a:extLst>
          </p:cNvPr>
          <p:cNvSpPr/>
          <p:nvPr/>
        </p:nvSpPr>
        <p:spPr>
          <a:xfrm>
            <a:off x="3194050" y="15513050"/>
            <a:ext cx="90488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230" name="TextBox 114">
            <a:extLst>
              <a:ext uri="{FF2B5EF4-FFF2-40B4-BE49-F238E27FC236}">
                <a16:creationId xmlns:a16="http://schemas.microsoft.com/office/drawing/2014/main" xmlns="" id="{51FABA05-7283-4C98-83CF-A9F1B9D5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5" y="15222538"/>
            <a:ext cx="715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Movement: joints</a:t>
            </a:r>
          </a:p>
        </p:txBody>
      </p:sp>
      <p:sp>
        <p:nvSpPr>
          <p:cNvPr id="2231" name="TextBox 53">
            <a:extLst>
              <a:ext uri="{FF2B5EF4-FFF2-40B4-BE49-F238E27FC236}">
                <a16:creationId xmlns:a16="http://schemas.microsoft.com/office/drawing/2014/main" xmlns="" id="{1D6EA0DE-EFFF-4C4E-9EA2-184E51532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13547725"/>
            <a:ext cx="1003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2232" name="TextBox 52">
            <a:extLst>
              <a:ext uri="{FF2B5EF4-FFF2-40B4-BE49-F238E27FC236}">
                <a16:creationId xmlns:a16="http://schemas.microsoft.com/office/drawing/2014/main" xmlns="" id="{D4B1198D-0AE7-4B92-93CA-7C838C8FD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50" y="13430250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xmlns="" id="{42CCABF0-3B18-47FF-B0F9-314A16252854}"/>
              </a:ext>
            </a:extLst>
          </p:cNvPr>
          <p:cNvCxnSpPr>
            <a:cxnSpLocks/>
          </p:cNvCxnSpPr>
          <p:nvPr/>
        </p:nvCxnSpPr>
        <p:spPr>
          <a:xfrm>
            <a:off x="3076575" y="15397163"/>
            <a:ext cx="15875" cy="32067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xmlns="" id="{5F4E54FA-9661-4841-A354-14494F62B6BE}"/>
              </a:ext>
            </a:extLst>
          </p:cNvPr>
          <p:cNvCxnSpPr>
            <a:cxnSpLocks/>
          </p:cNvCxnSpPr>
          <p:nvPr/>
        </p:nvCxnSpPr>
        <p:spPr>
          <a:xfrm flipV="1">
            <a:off x="2201863" y="16046450"/>
            <a:ext cx="3175" cy="271463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xmlns="" id="{F000B377-2058-4DDF-A636-7CEA5247D294}"/>
              </a:ext>
            </a:extLst>
          </p:cNvPr>
          <p:cNvCxnSpPr>
            <a:cxnSpLocks/>
          </p:cNvCxnSpPr>
          <p:nvPr/>
        </p:nvCxnSpPr>
        <p:spPr>
          <a:xfrm>
            <a:off x="2181225" y="15352713"/>
            <a:ext cx="4763" cy="24606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6" name="TextBox 196">
            <a:extLst>
              <a:ext uri="{FF2B5EF4-FFF2-40B4-BE49-F238E27FC236}">
                <a16:creationId xmlns:a16="http://schemas.microsoft.com/office/drawing/2014/main" xmlns="" id="{79AF4D42-D0D4-441D-A8BF-1D0B881E6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50" y="16100425"/>
            <a:ext cx="881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Reproductive systems</a:t>
            </a:r>
          </a:p>
        </p:txBody>
      </p:sp>
      <p:sp>
        <p:nvSpPr>
          <p:cNvPr id="2237" name="TextBox 196">
            <a:extLst>
              <a:ext uri="{FF2B5EF4-FFF2-40B4-BE49-F238E27FC236}">
                <a16:creationId xmlns:a16="http://schemas.microsoft.com/office/drawing/2014/main" xmlns="" id="{DB1136DA-5F52-4E23-A807-F4A24B8E7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15011400"/>
            <a:ext cx="66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The menstrual cycle?</a:t>
            </a:r>
          </a:p>
        </p:txBody>
      </p: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xmlns="" id="{E3DB8EA5-DCE2-4D73-9544-6D6777F12D7F}"/>
              </a:ext>
            </a:extLst>
          </p:cNvPr>
          <p:cNvCxnSpPr>
            <a:cxnSpLocks/>
          </p:cNvCxnSpPr>
          <p:nvPr/>
        </p:nvCxnSpPr>
        <p:spPr>
          <a:xfrm flipV="1">
            <a:off x="1339850" y="15884525"/>
            <a:ext cx="244475" cy="188913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9" name="TextBox 196">
            <a:extLst>
              <a:ext uri="{FF2B5EF4-FFF2-40B4-BE49-F238E27FC236}">
                <a16:creationId xmlns:a16="http://schemas.microsoft.com/office/drawing/2014/main" xmlns="" id="{90782A11-1AD9-4B0C-9935-6104E25F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6019463"/>
            <a:ext cx="747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Development of a fetus</a:t>
            </a:r>
          </a:p>
        </p:txBody>
      </p:sp>
      <p:sp>
        <p:nvSpPr>
          <p:cNvPr id="2240" name="TextBox 196">
            <a:extLst>
              <a:ext uri="{FF2B5EF4-FFF2-40B4-BE49-F238E27FC236}">
                <a16:creationId xmlns:a16="http://schemas.microsoft.com/office/drawing/2014/main" xmlns="" id="{5F12BE65-765B-4DBE-9D6E-6B8DABFEE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15498763"/>
            <a:ext cx="688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Fertilisation and germination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xmlns="" id="{D165842C-E8E0-4757-9977-B0A16C56CC5C}"/>
              </a:ext>
            </a:extLst>
          </p:cNvPr>
          <p:cNvSpPr/>
          <p:nvPr/>
        </p:nvSpPr>
        <p:spPr>
          <a:xfrm rot="3660063">
            <a:off x="730250" y="16663988"/>
            <a:ext cx="90487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2242" name="TextBox 52">
            <a:extLst>
              <a:ext uri="{FF2B5EF4-FFF2-40B4-BE49-F238E27FC236}">
                <a16:creationId xmlns:a16="http://schemas.microsoft.com/office/drawing/2014/main" xmlns="" id="{FBBE2997-0143-4288-8A89-3C51DD600FA8}"/>
              </a:ext>
            </a:extLst>
          </p:cNvPr>
          <p:cNvSpPr txBox="1">
            <a:spLocks noChangeArrowheads="1"/>
          </p:cNvSpPr>
          <p:nvPr/>
        </p:nvSpPr>
        <p:spPr bwMode="auto">
          <a:xfrm rot="-6420792">
            <a:off x="705644" y="14920119"/>
            <a:ext cx="159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ill Sans MT Condensed" panose="020B0506020104020203" pitchFamily="34" charset="0"/>
              </a:rPr>
              <a:t>Reproduction</a:t>
            </a:r>
          </a:p>
        </p:txBody>
      </p:sp>
      <p:sp>
        <p:nvSpPr>
          <p:cNvPr id="2243" name="TextBox 138">
            <a:extLst>
              <a:ext uri="{FF2B5EF4-FFF2-40B4-BE49-F238E27FC236}">
                <a16:creationId xmlns:a16="http://schemas.microsoft.com/office/drawing/2014/main" xmlns="" id="{F40A2E64-B250-4D46-B109-BEF5CC047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14598650"/>
            <a:ext cx="714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Flowers and pollination</a:t>
            </a:r>
          </a:p>
        </p:txBody>
      </p:sp>
      <p:sp>
        <p:nvSpPr>
          <p:cNvPr id="2244" name="TextBox 52">
            <a:extLst>
              <a:ext uri="{FF2B5EF4-FFF2-40B4-BE49-F238E27FC236}">
                <a16:creationId xmlns:a16="http://schemas.microsoft.com/office/drawing/2014/main" xmlns="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3541375"/>
            <a:ext cx="205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Gill Sans MT Condensed" panose="020B0506020104020203" pitchFamily="34" charset="0"/>
              </a:rPr>
              <a:t>Health and Lifestyle</a:t>
            </a:r>
          </a:p>
        </p:txBody>
      </p: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xmlns="" id="{9A23F556-38CC-4A84-99D5-FFFA30901AEA}"/>
              </a:ext>
            </a:extLst>
          </p:cNvPr>
          <p:cNvCxnSpPr>
            <a:cxnSpLocks/>
          </p:cNvCxnSpPr>
          <p:nvPr/>
        </p:nvCxnSpPr>
        <p:spPr>
          <a:xfrm flipH="1">
            <a:off x="2238375" y="13134975"/>
            <a:ext cx="3175" cy="31591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xmlns="" id="{43FC1D1A-5648-4347-8BF4-1A133C43ACC8}"/>
              </a:ext>
            </a:extLst>
          </p:cNvPr>
          <p:cNvCxnSpPr>
            <a:cxnSpLocks/>
          </p:cNvCxnSpPr>
          <p:nvPr/>
        </p:nvCxnSpPr>
        <p:spPr>
          <a:xfrm flipV="1">
            <a:off x="2714625" y="13968413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xmlns="" id="{6305869B-0D12-47C0-A3BB-C3F29201A0AD}"/>
              </a:ext>
            </a:extLst>
          </p:cNvPr>
          <p:cNvCxnSpPr>
            <a:cxnSpLocks/>
          </p:cNvCxnSpPr>
          <p:nvPr/>
        </p:nvCxnSpPr>
        <p:spPr>
          <a:xfrm flipH="1" flipV="1">
            <a:off x="3381375" y="13950950"/>
            <a:ext cx="7938" cy="36036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8" name="TextBox 126">
            <a:extLst>
              <a:ext uri="{FF2B5EF4-FFF2-40B4-BE49-F238E27FC236}">
                <a16:creationId xmlns:a16="http://schemas.microsoft.com/office/drawing/2014/main" xmlns="" id="{E6B74B0C-A8DA-468F-8B52-5ED465199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13096875"/>
            <a:ext cx="706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Digestive system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xmlns="" id="{521DEE49-C65D-4F03-A8FF-B714FE387B0B}"/>
              </a:ext>
            </a:extLst>
          </p:cNvPr>
          <p:cNvSpPr/>
          <p:nvPr/>
        </p:nvSpPr>
        <p:spPr>
          <a:xfrm>
            <a:off x="4116388" y="13314363"/>
            <a:ext cx="61912" cy="684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250" name="TextBox 52">
            <a:extLst>
              <a:ext uri="{FF2B5EF4-FFF2-40B4-BE49-F238E27FC236}">
                <a16:creationId xmlns:a16="http://schemas.microsoft.com/office/drawing/2014/main" xmlns="" id="{15A1E09A-68C6-4EED-9D4D-E545C871B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351280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Gill Sans MT Condensed" panose="020B0506020104020203" pitchFamily="34" charset="0"/>
              </a:rPr>
              <a:t>Ecosystem processes</a:t>
            </a: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xmlns="" id="{F44BD91C-4AE5-428E-9539-38258344C2CA}"/>
              </a:ext>
            </a:extLst>
          </p:cNvPr>
          <p:cNvSpPr/>
          <p:nvPr/>
        </p:nvSpPr>
        <p:spPr>
          <a:xfrm>
            <a:off x="6519863" y="13306425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252" name="TextBox 52">
            <a:extLst>
              <a:ext uri="{FF2B5EF4-FFF2-40B4-BE49-F238E27FC236}">
                <a16:creationId xmlns:a16="http://schemas.microsoft.com/office/drawing/2014/main" xmlns="" id="{F835EBB1-027D-4F2A-A57F-E0436E94D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13335000"/>
            <a:ext cx="1825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Gill Sans MT Condensed" panose="020B0506020104020203" pitchFamily="34" charset="0"/>
              </a:rPr>
              <a:t>Adaptation and Inheritance</a:t>
            </a:r>
          </a:p>
        </p:txBody>
      </p:sp>
      <p:sp>
        <p:nvSpPr>
          <p:cNvPr id="2253" name="TextBox 167">
            <a:extLst>
              <a:ext uri="{FF2B5EF4-FFF2-40B4-BE49-F238E27FC236}">
                <a16:creationId xmlns:a16="http://schemas.microsoft.com/office/drawing/2014/main" xmlns="" id="{0749CDFB-3893-428A-BF54-0B4A66435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3" y="13208000"/>
            <a:ext cx="695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Variation</a:t>
            </a:r>
          </a:p>
        </p:txBody>
      </p:sp>
      <p:sp>
        <p:nvSpPr>
          <p:cNvPr id="2254" name="TextBox 167">
            <a:extLst>
              <a:ext uri="{FF2B5EF4-FFF2-40B4-BE49-F238E27FC236}">
                <a16:creationId xmlns:a16="http://schemas.microsoft.com/office/drawing/2014/main" xmlns="" id="{D1DCC036-DB0F-49A2-9273-AE88129DB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13965238"/>
            <a:ext cx="844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Adapting to change</a:t>
            </a:r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xmlns="" id="{CC8DF77D-9E0B-471F-A2DA-044BEFBAC8B2}"/>
              </a:ext>
            </a:extLst>
          </p:cNvPr>
          <p:cNvCxnSpPr>
            <a:cxnSpLocks/>
          </p:cNvCxnSpPr>
          <p:nvPr/>
        </p:nvCxnSpPr>
        <p:spPr>
          <a:xfrm flipV="1">
            <a:off x="6065838" y="13900150"/>
            <a:ext cx="3175" cy="34766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" name="TextBox 52">
            <a:extLst>
              <a:ext uri="{FF2B5EF4-FFF2-40B4-BE49-F238E27FC236}">
                <a16:creationId xmlns:a16="http://schemas.microsoft.com/office/drawing/2014/main" xmlns="" id="{AFB56589-88C3-47E5-9CD3-3AB16F753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11080750"/>
            <a:ext cx="2001838" cy="522288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Gill Sans MT Condensed" panose="020B0506020104020203" pitchFamily="34" charset="0"/>
              </a:rPr>
              <a:t>Ecology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ED3BEA-8286-4B47-B339-B1E44F1E0C87}"/>
              </a:ext>
            </a:extLst>
          </p:cNvPr>
          <p:cNvSpPr/>
          <p:nvPr/>
        </p:nvSpPr>
        <p:spPr>
          <a:xfrm rot="1017895">
            <a:off x="7135988" y="11539042"/>
            <a:ext cx="1693184" cy="2319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n w="0"/>
                <a:latin typeface="Gill Sans MT Condensed" panose="020B0506020104020203" pitchFamily="34" charset="0"/>
                <a:cs typeface="+mn-cs"/>
              </a:rPr>
              <a:t>Cells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 Condensed" panose="020B0506020104020203" pitchFamily="34" charset="0"/>
              <a:cs typeface="+mn-cs"/>
            </a:endParaRPr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xmlns="" id="{EF9007DD-415A-469B-84D0-43CEE6C82399}"/>
              </a:ext>
            </a:extLst>
          </p:cNvPr>
          <p:cNvCxnSpPr>
            <a:cxnSpLocks/>
          </p:cNvCxnSpPr>
          <p:nvPr/>
        </p:nvCxnSpPr>
        <p:spPr>
          <a:xfrm flipH="1">
            <a:off x="8872538" y="12007850"/>
            <a:ext cx="214312" cy="5715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9" name="TextBox 208">
            <a:extLst>
              <a:ext uri="{FF2B5EF4-FFF2-40B4-BE49-F238E27FC236}">
                <a16:creationId xmlns:a16="http://schemas.microsoft.com/office/drawing/2014/main" xmlns="" id="{16CE8C30-A743-4AFA-AFB3-FA1F9102F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488" y="11533188"/>
            <a:ext cx="811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Prokaryotes and Eukaryotes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xmlns="" id="{74802ABC-461B-4CDD-B469-A0A04F7CBD13}"/>
              </a:ext>
            </a:extLst>
          </p:cNvPr>
          <p:cNvCxnSpPr>
            <a:cxnSpLocks/>
          </p:cNvCxnSpPr>
          <p:nvPr/>
        </p:nvCxnSpPr>
        <p:spPr>
          <a:xfrm>
            <a:off x="7485063" y="10825163"/>
            <a:ext cx="15875" cy="358775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1" name="TextBox 189">
            <a:extLst>
              <a:ext uri="{FF2B5EF4-FFF2-40B4-BE49-F238E27FC236}">
                <a16:creationId xmlns:a16="http://schemas.microsoft.com/office/drawing/2014/main" xmlns="" id="{1376E4AE-B4CE-4DE5-AB60-366DFCD0B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0780713"/>
            <a:ext cx="800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Organisation hierachy</a:t>
            </a: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xmlns="" id="{C43858F7-3364-4E8A-99A9-C0E9269B995F}"/>
              </a:ext>
            </a:extLst>
          </p:cNvPr>
          <p:cNvSpPr/>
          <p:nvPr/>
        </p:nvSpPr>
        <p:spPr>
          <a:xfrm>
            <a:off x="6856413" y="11041063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xmlns="" id="{7D569594-FADF-4B04-B485-945A6AAED96C}"/>
              </a:ext>
            </a:extLst>
          </p:cNvPr>
          <p:cNvCxnSpPr>
            <a:cxnSpLocks/>
          </p:cNvCxnSpPr>
          <p:nvPr/>
        </p:nvCxnSpPr>
        <p:spPr>
          <a:xfrm flipH="1">
            <a:off x="6189663" y="10871200"/>
            <a:ext cx="1587" cy="37306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xmlns="" id="{C259B983-7DF8-46A0-8E46-1DB4B029989B}"/>
              </a:ext>
            </a:extLst>
          </p:cNvPr>
          <p:cNvCxnSpPr>
            <a:cxnSpLocks/>
          </p:cNvCxnSpPr>
          <p:nvPr/>
        </p:nvCxnSpPr>
        <p:spPr>
          <a:xfrm flipV="1">
            <a:off x="6218238" y="11574463"/>
            <a:ext cx="0" cy="32226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5" name="TextBox 189">
            <a:extLst>
              <a:ext uri="{FF2B5EF4-FFF2-40B4-BE49-F238E27FC236}">
                <a16:creationId xmlns:a16="http://schemas.microsoft.com/office/drawing/2014/main" xmlns="" id="{8E47BB8E-9C9C-4948-B549-7AC48D8D3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10796588"/>
            <a:ext cx="908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Abiotic and Biotic factors</a:t>
            </a:r>
          </a:p>
        </p:txBody>
      </p:sp>
      <p:sp>
        <p:nvSpPr>
          <p:cNvPr id="2266" name="TextBox 206">
            <a:extLst>
              <a:ext uri="{FF2B5EF4-FFF2-40B4-BE49-F238E27FC236}">
                <a16:creationId xmlns:a16="http://schemas.microsoft.com/office/drawing/2014/main" xmlns="" id="{53035D55-A52B-4A8D-9F21-E8BC613F8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5" y="10699750"/>
            <a:ext cx="842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Adaptations for hot and cold environments</a:t>
            </a:r>
          </a:p>
        </p:txBody>
      </p:sp>
      <p:sp>
        <p:nvSpPr>
          <p:cNvPr id="2267" name="TextBox 202">
            <a:extLst>
              <a:ext uri="{FF2B5EF4-FFF2-40B4-BE49-F238E27FC236}">
                <a16:creationId xmlns:a16="http://schemas.microsoft.com/office/drawing/2014/main" xmlns="" id="{7FF35663-5B8E-46D9-B26C-4BB9E3EB8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11642725"/>
            <a:ext cx="7477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Adaptations</a:t>
            </a:r>
          </a:p>
        </p:txBody>
      </p:sp>
      <p:sp>
        <p:nvSpPr>
          <p:cNvPr id="2268" name="TextBox 202">
            <a:extLst>
              <a:ext uri="{FF2B5EF4-FFF2-40B4-BE49-F238E27FC236}">
                <a16:creationId xmlns:a16="http://schemas.microsoft.com/office/drawing/2014/main" xmlns="" id="{F9D5E200-85AB-4E76-910C-C6CDF7192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11693525"/>
            <a:ext cx="747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Distribution of organisms</a:t>
            </a:r>
          </a:p>
        </p:txBody>
      </p:sp>
      <p:sp>
        <p:nvSpPr>
          <p:cNvPr id="2269" name="TextBox 231">
            <a:extLst>
              <a:ext uri="{FF2B5EF4-FFF2-40B4-BE49-F238E27FC236}">
                <a16:creationId xmlns:a16="http://schemas.microsoft.com/office/drawing/2014/main" xmlns="" id="{FED6C55C-8661-4CE5-A58D-3234467FF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10817225"/>
            <a:ext cx="581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Predator prey</a:t>
            </a: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xmlns="" id="{9227F689-22CD-439D-AB0F-9F2358698E81}"/>
              </a:ext>
            </a:extLst>
          </p:cNvPr>
          <p:cNvSpPr/>
          <p:nvPr/>
        </p:nvSpPr>
        <p:spPr>
          <a:xfrm>
            <a:off x="2692400" y="11071225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271" name="TextBox 52">
            <a:extLst>
              <a:ext uri="{FF2B5EF4-FFF2-40B4-BE49-F238E27FC236}">
                <a16:creationId xmlns:a16="http://schemas.microsoft.com/office/drawing/2014/main" xmlns="" id="{895EFDB1-5D21-48F6-80D7-8D81E8314246}"/>
              </a:ext>
            </a:extLst>
          </p:cNvPr>
          <p:cNvSpPr txBox="1">
            <a:spLocks noChangeArrowheads="1"/>
          </p:cNvSpPr>
          <p:nvPr/>
        </p:nvSpPr>
        <p:spPr bwMode="auto">
          <a:xfrm rot="-5916623">
            <a:off x="746919" y="10257631"/>
            <a:ext cx="1284288" cy="460375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ill Sans MT Condensed" panose="020B0506020104020203" pitchFamily="34" charset="0"/>
              </a:rPr>
              <a:t>Disease</a:t>
            </a:r>
          </a:p>
        </p:txBody>
      </p:sp>
      <p:sp>
        <p:nvSpPr>
          <p:cNvPr id="2272" name="TextBox 234">
            <a:extLst>
              <a:ext uri="{FF2B5EF4-FFF2-40B4-BE49-F238E27FC236}">
                <a16:creationId xmlns:a16="http://schemas.microsoft.com/office/drawing/2014/main" xmlns="" id="{53E07EB7-233E-469D-8E55-80DE3FC97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11687175"/>
            <a:ext cx="682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Disease</a:t>
            </a:r>
          </a:p>
        </p:txBody>
      </p:sp>
      <p:sp>
        <p:nvSpPr>
          <p:cNvPr id="2273" name="TextBox 242">
            <a:extLst>
              <a:ext uri="{FF2B5EF4-FFF2-40B4-BE49-F238E27FC236}">
                <a16:creationId xmlns:a16="http://schemas.microsoft.com/office/drawing/2014/main" xmlns="" id="{20F2B637-F50A-4387-82B1-E81C95261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10877550"/>
            <a:ext cx="827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Human defence systems</a:t>
            </a:r>
          </a:p>
        </p:txBody>
      </p:sp>
      <p:sp>
        <p:nvSpPr>
          <p:cNvPr id="2274" name="TextBox 242">
            <a:extLst>
              <a:ext uri="{FF2B5EF4-FFF2-40B4-BE49-F238E27FC236}">
                <a16:creationId xmlns:a16="http://schemas.microsoft.com/office/drawing/2014/main" xmlns="" id="{080D95F1-1E8C-46D7-A937-E4AE7BD8F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10358438"/>
            <a:ext cx="827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Fungal and protist diseases</a:t>
            </a:r>
          </a:p>
        </p:txBody>
      </p:sp>
      <p:sp>
        <p:nvSpPr>
          <p:cNvPr id="2275" name="TextBox 236">
            <a:extLst>
              <a:ext uri="{FF2B5EF4-FFF2-40B4-BE49-F238E27FC236}">
                <a16:creationId xmlns:a16="http://schemas.microsoft.com/office/drawing/2014/main" xmlns="" id="{72405946-F9EF-4F46-9EB6-5EB15A86C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338" y="11696700"/>
            <a:ext cx="850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Carbon cycle</a:t>
            </a:r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xmlns="" id="{778F4048-BFDA-4F2E-BDF0-F6C8594AECC5}"/>
              </a:ext>
            </a:extLst>
          </p:cNvPr>
          <p:cNvCxnSpPr>
            <a:cxnSpLocks/>
          </p:cNvCxnSpPr>
          <p:nvPr/>
        </p:nvCxnSpPr>
        <p:spPr>
          <a:xfrm flipH="1">
            <a:off x="1627188" y="10691813"/>
            <a:ext cx="293687" cy="11271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7" name="TextBox 52">
            <a:extLst>
              <a:ext uri="{FF2B5EF4-FFF2-40B4-BE49-F238E27FC236}">
                <a16:creationId xmlns:a16="http://schemas.microsoft.com/office/drawing/2014/main" xmlns="" id="{F2947A29-41A8-4348-8D2B-B9CD104E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9077325"/>
            <a:ext cx="3303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Gill Sans MT Condensed" panose="020B0506020104020203" pitchFamily="34" charset="0"/>
              </a:rPr>
              <a:t>Tissues, organs and organ systems</a:t>
            </a:r>
          </a:p>
        </p:txBody>
      </p:sp>
      <p:sp>
        <p:nvSpPr>
          <p:cNvPr id="2278" name="TextBox 243">
            <a:extLst>
              <a:ext uri="{FF2B5EF4-FFF2-40B4-BE49-F238E27FC236}">
                <a16:creationId xmlns:a16="http://schemas.microsoft.com/office/drawing/2014/main" xmlns="" id="{BDD042C7-03C5-4839-ADCE-15B5B5713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9561513"/>
            <a:ext cx="85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Non communicable disease</a:t>
            </a:r>
          </a:p>
        </p:txBody>
      </p: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xmlns="" id="{B4313600-949D-436D-9966-0730A41271FB}"/>
              </a:ext>
            </a:extLst>
          </p:cNvPr>
          <p:cNvCxnSpPr>
            <a:cxnSpLocks/>
          </p:cNvCxnSpPr>
          <p:nvPr/>
        </p:nvCxnSpPr>
        <p:spPr>
          <a:xfrm flipV="1">
            <a:off x="4672013" y="9507538"/>
            <a:ext cx="12700" cy="28416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xmlns="" id="{C63492ED-5BE2-4CEB-8C54-2090684A6A23}"/>
              </a:ext>
            </a:extLst>
          </p:cNvPr>
          <p:cNvCxnSpPr>
            <a:cxnSpLocks/>
          </p:cNvCxnSpPr>
          <p:nvPr/>
        </p:nvCxnSpPr>
        <p:spPr>
          <a:xfrm>
            <a:off x="4637088" y="8726488"/>
            <a:ext cx="20637" cy="45561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xmlns="" id="{49C38CA4-7C72-4D64-8180-C5ADE89D28DF}"/>
              </a:ext>
            </a:extLst>
          </p:cNvPr>
          <p:cNvCxnSpPr>
            <a:cxnSpLocks/>
          </p:cNvCxnSpPr>
          <p:nvPr/>
        </p:nvCxnSpPr>
        <p:spPr>
          <a:xfrm flipV="1">
            <a:off x="6854825" y="9548813"/>
            <a:ext cx="11113" cy="28416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Rectangle 398">
            <a:extLst>
              <a:ext uri="{FF2B5EF4-FFF2-40B4-BE49-F238E27FC236}">
                <a16:creationId xmlns:a16="http://schemas.microsoft.com/office/drawing/2014/main" xmlns="" id="{6E293781-8AA7-4031-80DE-A35F61C41D9F}"/>
              </a:ext>
            </a:extLst>
          </p:cNvPr>
          <p:cNvSpPr/>
          <p:nvPr/>
        </p:nvSpPr>
        <p:spPr>
          <a:xfrm>
            <a:off x="5765800" y="8897938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283" name="TextBox 52">
            <a:extLst>
              <a:ext uri="{FF2B5EF4-FFF2-40B4-BE49-F238E27FC236}">
                <a16:creationId xmlns:a16="http://schemas.microsoft.com/office/drawing/2014/main" xmlns="" id="{3330BD52-64A7-4A38-A162-11079D9A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550" y="9178925"/>
            <a:ext cx="1838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Gill Sans MT Condensed" panose="020B0506020104020203" pitchFamily="34" charset="0"/>
              </a:rPr>
              <a:t>Cell division and transport</a:t>
            </a:r>
          </a:p>
        </p:txBody>
      </p:sp>
      <p:sp>
        <p:nvSpPr>
          <p:cNvPr id="2284" name="TextBox 356">
            <a:extLst>
              <a:ext uri="{FF2B5EF4-FFF2-40B4-BE49-F238E27FC236}">
                <a16:creationId xmlns:a16="http://schemas.microsoft.com/office/drawing/2014/main" xmlns="" id="{B4312AA9-8372-4CE0-AC9E-5C569EF7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3" y="8839200"/>
            <a:ext cx="696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Diffusion</a:t>
            </a:r>
          </a:p>
        </p:txBody>
      </p:sp>
      <p:sp>
        <p:nvSpPr>
          <p:cNvPr id="2285" name="TextBox 356">
            <a:extLst>
              <a:ext uri="{FF2B5EF4-FFF2-40B4-BE49-F238E27FC236}">
                <a16:creationId xmlns:a16="http://schemas.microsoft.com/office/drawing/2014/main" xmlns="" id="{0AD1100C-A413-47D8-B963-06F5B1452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363" y="8718550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Active Transport</a:t>
            </a:r>
          </a:p>
        </p:txBody>
      </p:sp>
      <p:sp>
        <p:nvSpPr>
          <p:cNvPr id="2286" name="TextBox 356">
            <a:extLst>
              <a:ext uri="{FF2B5EF4-FFF2-40B4-BE49-F238E27FC236}">
                <a16:creationId xmlns:a16="http://schemas.microsoft.com/office/drawing/2014/main" xmlns="" id="{AE584836-0B5B-45EB-97BE-1C6AAF205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613" y="9567863"/>
            <a:ext cx="852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Photosynthesis reaction</a:t>
            </a:r>
          </a:p>
        </p:txBody>
      </p:sp>
      <p:sp>
        <p:nvSpPr>
          <p:cNvPr id="2287" name="TextBox 356">
            <a:extLst>
              <a:ext uri="{FF2B5EF4-FFF2-40B4-BE49-F238E27FC236}">
                <a16:creationId xmlns:a16="http://schemas.microsoft.com/office/drawing/2014/main" xmlns="" id="{ED7689E5-5392-453B-B1A6-90E5ED00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113" y="9107488"/>
            <a:ext cx="665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Uses of Glucose</a:t>
            </a:r>
          </a:p>
        </p:txBody>
      </p:sp>
      <p:sp>
        <p:nvSpPr>
          <p:cNvPr id="2288" name="TextBox 356">
            <a:extLst>
              <a:ext uri="{FF2B5EF4-FFF2-40B4-BE49-F238E27FC236}">
                <a16:creationId xmlns:a16="http://schemas.microsoft.com/office/drawing/2014/main" xmlns="" id="{D3D03AA5-450F-4BE0-804F-8DEFC53D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7640638"/>
            <a:ext cx="742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Metabolism</a:t>
            </a:r>
          </a:p>
        </p:txBody>
      </p:sp>
      <p:sp>
        <p:nvSpPr>
          <p:cNvPr id="2289" name="TextBox 356">
            <a:extLst>
              <a:ext uri="{FF2B5EF4-FFF2-40B4-BE49-F238E27FC236}">
                <a16:creationId xmlns:a16="http://schemas.microsoft.com/office/drawing/2014/main" xmlns="" id="{15FEDF53-2A00-4E6E-8862-B02F2F63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7962900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Aerobic respiration</a:t>
            </a:r>
          </a:p>
        </p:txBody>
      </p:sp>
      <p:sp>
        <p:nvSpPr>
          <p:cNvPr id="2290" name="TextBox 356">
            <a:extLst>
              <a:ext uri="{FF2B5EF4-FFF2-40B4-BE49-F238E27FC236}">
                <a16:creationId xmlns:a16="http://schemas.microsoft.com/office/drawing/2014/main" xmlns="" id="{C41AB2E7-559B-4112-971B-AECD7EDB5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1113" y="7807325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Anaerobic respiration</a:t>
            </a:r>
          </a:p>
        </p:txBody>
      </p:sp>
      <p:sp>
        <p:nvSpPr>
          <p:cNvPr id="2291" name="TextBox 356">
            <a:extLst>
              <a:ext uri="{FF2B5EF4-FFF2-40B4-BE49-F238E27FC236}">
                <a16:creationId xmlns:a16="http://schemas.microsoft.com/office/drawing/2014/main" xmlns="" id="{56A6EB4C-035B-4EBE-99E1-6CA6C334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213" y="7424738"/>
            <a:ext cx="890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Problems with the eye</a:t>
            </a:r>
          </a:p>
        </p:txBody>
      </p: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xmlns="" id="{5B5AA583-521C-498C-957D-C04F239D809E}"/>
              </a:ext>
            </a:extLst>
          </p:cNvPr>
          <p:cNvCxnSpPr>
            <a:cxnSpLocks/>
          </p:cNvCxnSpPr>
          <p:nvPr/>
        </p:nvCxnSpPr>
        <p:spPr>
          <a:xfrm flipH="1">
            <a:off x="8731250" y="7781925"/>
            <a:ext cx="474663" cy="1111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xmlns="" id="{D915286D-0165-41F5-8EF2-B04848958D93}"/>
              </a:ext>
            </a:extLst>
          </p:cNvPr>
          <p:cNvCxnSpPr>
            <a:cxnSpLocks/>
          </p:cNvCxnSpPr>
          <p:nvPr/>
        </p:nvCxnSpPr>
        <p:spPr>
          <a:xfrm flipH="1">
            <a:off x="8456613" y="6958013"/>
            <a:ext cx="190500" cy="20955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xmlns="" id="{8F22A341-4CC2-467B-9AFA-725B3452F65D}"/>
              </a:ext>
            </a:extLst>
          </p:cNvPr>
          <p:cNvCxnSpPr>
            <a:cxnSpLocks/>
          </p:cNvCxnSpPr>
          <p:nvPr/>
        </p:nvCxnSpPr>
        <p:spPr>
          <a:xfrm>
            <a:off x="7002463" y="8861425"/>
            <a:ext cx="4762" cy="38258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xmlns="" id="{F0BCE37B-A68F-4358-8F79-94BDC88D40ED}"/>
              </a:ext>
            </a:extLst>
          </p:cNvPr>
          <p:cNvCxnSpPr>
            <a:cxnSpLocks/>
          </p:cNvCxnSpPr>
          <p:nvPr/>
        </p:nvCxnSpPr>
        <p:spPr>
          <a:xfrm flipH="1">
            <a:off x="7764463" y="8916988"/>
            <a:ext cx="4762" cy="24765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xmlns="" id="{68D770C1-72CD-4E90-8106-D07B5BBCD1FF}"/>
              </a:ext>
            </a:extLst>
          </p:cNvPr>
          <p:cNvCxnSpPr>
            <a:cxnSpLocks/>
          </p:cNvCxnSpPr>
          <p:nvPr/>
        </p:nvCxnSpPr>
        <p:spPr>
          <a:xfrm flipV="1">
            <a:off x="7866063" y="7977188"/>
            <a:ext cx="620712" cy="206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Rectangle 454">
            <a:extLst>
              <a:ext uri="{FF2B5EF4-FFF2-40B4-BE49-F238E27FC236}">
                <a16:creationId xmlns:a16="http://schemas.microsoft.com/office/drawing/2014/main" xmlns="" id="{BB956EA5-2F8D-4E43-ADD9-7BB79471DE86}"/>
              </a:ext>
            </a:extLst>
          </p:cNvPr>
          <p:cNvSpPr/>
          <p:nvPr/>
        </p:nvSpPr>
        <p:spPr>
          <a:xfrm>
            <a:off x="7807325" y="6762750"/>
            <a:ext cx="79375" cy="677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298" name="TextBox 52">
            <a:extLst>
              <a:ext uri="{FF2B5EF4-FFF2-40B4-BE49-F238E27FC236}">
                <a16:creationId xmlns:a16="http://schemas.microsoft.com/office/drawing/2014/main" xmlns="" id="{E5B1D877-4474-46F1-BB99-61DFB54C0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5" y="6978650"/>
            <a:ext cx="2406650" cy="338138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Homeostasis and The nervous system</a:t>
            </a:r>
          </a:p>
        </p:txBody>
      </p:sp>
      <p:sp>
        <p:nvSpPr>
          <p:cNvPr id="2299" name="TextBox 259">
            <a:extLst>
              <a:ext uri="{FF2B5EF4-FFF2-40B4-BE49-F238E27FC236}">
                <a16:creationId xmlns:a16="http://schemas.microsoft.com/office/drawing/2014/main" xmlns="" id="{117DB370-2067-4C4D-8515-8888E2656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3" y="7397750"/>
            <a:ext cx="639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Structure of the eye</a:t>
            </a:r>
          </a:p>
        </p:txBody>
      </p:sp>
      <p:sp>
        <p:nvSpPr>
          <p:cNvPr id="2300" name="TextBox 256">
            <a:extLst>
              <a:ext uri="{FF2B5EF4-FFF2-40B4-BE49-F238E27FC236}">
                <a16:creationId xmlns:a16="http://schemas.microsoft.com/office/drawing/2014/main" xmlns="" id="{210495F9-78AD-49AF-A8F7-94AE7E864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363" y="6616700"/>
            <a:ext cx="792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The Brain</a:t>
            </a:r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xmlns="" id="{28BA0F6E-1533-46E7-AD26-64EF81AEEA91}"/>
              </a:ext>
            </a:extLst>
          </p:cNvPr>
          <p:cNvSpPr/>
          <p:nvPr/>
        </p:nvSpPr>
        <p:spPr>
          <a:xfrm rot="5400000">
            <a:off x="7747794" y="1547019"/>
            <a:ext cx="938212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302" name="TextBox 336">
            <a:extLst>
              <a:ext uri="{FF2B5EF4-FFF2-40B4-BE49-F238E27FC236}">
                <a16:creationId xmlns:a16="http://schemas.microsoft.com/office/drawing/2014/main" xmlns="" id="{2EE335FE-C49B-49CB-93D6-EA40041F0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4968875"/>
            <a:ext cx="825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Sex inheritance</a:t>
            </a:r>
          </a:p>
        </p:txBody>
      </p:sp>
      <p:sp>
        <p:nvSpPr>
          <p:cNvPr id="2303" name="TextBox 52">
            <a:extLst>
              <a:ext uri="{FF2B5EF4-FFF2-40B4-BE49-F238E27FC236}">
                <a16:creationId xmlns:a16="http://schemas.microsoft.com/office/drawing/2014/main" xmlns="" id="{357073AB-D942-4F81-BCFB-50E5D823D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4691063"/>
            <a:ext cx="3221038" cy="369887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Gill Sans MT Condensed" panose="020B0506020104020203" pitchFamily="34" charset="0"/>
              </a:rPr>
              <a:t>Variation, genetics and evolution</a:t>
            </a:r>
          </a:p>
        </p:txBody>
      </p:sp>
      <p:sp>
        <p:nvSpPr>
          <p:cNvPr id="2304" name="TextBox 52">
            <a:extLst>
              <a:ext uri="{FF2B5EF4-FFF2-40B4-BE49-F238E27FC236}">
                <a16:creationId xmlns:a16="http://schemas.microsoft.com/office/drawing/2014/main" xmlns="" id="{93D8C6EC-1393-4AD8-BC76-AC15B06B0B52}"/>
              </a:ext>
            </a:extLst>
          </p:cNvPr>
          <p:cNvSpPr txBox="1">
            <a:spLocks noChangeArrowheads="1"/>
          </p:cNvSpPr>
          <p:nvPr/>
        </p:nvSpPr>
        <p:spPr bwMode="auto">
          <a:xfrm rot="-2582232">
            <a:off x="1044575" y="4994275"/>
            <a:ext cx="1419225" cy="338138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Asexual reproduction</a:t>
            </a:r>
          </a:p>
        </p:txBody>
      </p:sp>
      <p:sp>
        <p:nvSpPr>
          <p:cNvPr id="2305" name="TextBox 388">
            <a:extLst>
              <a:ext uri="{FF2B5EF4-FFF2-40B4-BE49-F238E27FC236}">
                <a16:creationId xmlns:a16="http://schemas.microsoft.com/office/drawing/2014/main" xmlns="" id="{6EB3041C-0628-40B4-B98D-A08FA9525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23939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Assessing impact of scientific concepts</a:t>
            </a:r>
          </a:p>
        </p:txBody>
      </p:sp>
      <p:sp>
        <p:nvSpPr>
          <p:cNvPr id="2306" name="TextBox 365">
            <a:extLst>
              <a:ext uri="{FF2B5EF4-FFF2-40B4-BE49-F238E27FC236}">
                <a16:creationId xmlns:a16="http://schemas.microsoft.com/office/drawing/2014/main" xmlns="" id="{A2343678-8FA7-4242-A9EC-97CBFCBAF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988" y="2379663"/>
            <a:ext cx="733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Risk Assessment</a:t>
            </a:r>
          </a:p>
        </p:txBody>
      </p:sp>
      <p:sp>
        <p:nvSpPr>
          <p:cNvPr id="2307" name="TextBox 394">
            <a:extLst>
              <a:ext uri="{FF2B5EF4-FFF2-40B4-BE49-F238E27FC236}">
                <a16:creationId xmlns:a16="http://schemas.microsoft.com/office/drawing/2014/main" xmlns="" id="{05BDB31B-146B-4AC7-9078-03069A7C8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2416175"/>
            <a:ext cx="149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Writing methods</a:t>
            </a: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xmlns="" id="{272A69D4-F58E-41A3-B6A7-DF7420116AA3}"/>
              </a:ext>
            </a:extLst>
          </p:cNvPr>
          <p:cNvCxnSpPr>
            <a:cxnSpLocks/>
          </p:cNvCxnSpPr>
          <p:nvPr/>
        </p:nvCxnSpPr>
        <p:spPr>
          <a:xfrm flipV="1">
            <a:off x="5664200" y="7275513"/>
            <a:ext cx="0" cy="32702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xmlns="" id="{FB0EE460-F03C-48B7-AAB8-4503EF96ABCF}"/>
              </a:ext>
            </a:extLst>
          </p:cNvPr>
          <p:cNvCxnSpPr>
            <a:cxnSpLocks/>
          </p:cNvCxnSpPr>
          <p:nvPr/>
        </p:nvCxnSpPr>
        <p:spPr>
          <a:xfrm>
            <a:off x="6194425" y="6456363"/>
            <a:ext cx="4763" cy="43497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xmlns="" id="{203902E8-157B-4A7B-8AAD-06A0D9FC4C34}"/>
              </a:ext>
            </a:extLst>
          </p:cNvPr>
          <p:cNvCxnSpPr>
            <a:cxnSpLocks/>
          </p:cNvCxnSpPr>
          <p:nvPr/>
        </p:nvCxnSpPr>
        <p:spPr>
          <a:xfrm>
            <a:off x="5365750" y="6418263"/>
            <a:ext cx="9525" cy="50482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xmlns="" id="{AA768EA8-0594-4E14-8B4D-DE18A138065F}"/>
              </a:ext>
            </a:extLst>
          </p:cNvPr>
          <p:cNvCxnSpPr>
            <a:cxnSpLocks/>
          </p:cNvCxnSpPr>
          <p:nvPr/>
        </p:nvCxnSpPr>
        <p:spPr>
          <a:xfrm flipV="1">
            <a:off x="6394450" y="7299325"/>
            <a:ext cx="0" cy="32861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xmlns="" id="{CFB10CFF-C3EB-4DEE-B967-5B360704A748}"/>
              </a:ext>
            </a:extLst>
          </p:cNvPr>
          <p:cNvCxnSpPr>
            <a:cxnSpLocks/>
          </p:cNvCxnSpPr>
          <p:nvPr/>
        </p:nvCxnSpPr>
        <p:spPr>
          <a:xfrm flipV="1">
            <a:off x="7018338" y="7285038"/>
            <a:ext cx="0" cy="32861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xmlns="" id="{3438A5BB-C7C9-478A-B6C7-D65BAA7317D9}"/>
              </a:ext>
            </a:extLst>
          </p:cNvPr>
          <p:cNvCxnSpPr>
            <a:cxnSpLocks/>
          </p:cNvCxnSpPr>
          <p:nvPr/>
        </p:nvCxnSpPr>
        <p:spPr>
          <a:xfrm flipH="1">
            <a:off x="7358063" y="6450013"/>
            <a:ext cx="3175" cy="47307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xmlns="" id="{95A1387B-185A-4333-B0E3-A2EB2987A023}"/>
              </a:ext>
            </a:extLst>
          </p:cNvPr>
          <p:cNvCxnSpPr>
            <a:cxnSpLocks/>
          </p:cNvCxnSpPr>
          <p:nvPr/>
        </p:nvCxnSpPr>
        <p:spPr>
          <a:xfrm flipV="1">
            <a:off x="715963" y="6588125"/>
            <a:ext cx="514350" cy="79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xmlns="" id="{4806D3C4-E1F7-4964-98CF-7F989946EFAD}"/>
              </a:ext>
            </a:extLst>
          </p:cNvPr>
          <p:cNvCxnSpPr>
            <a:cxnSpLocks/>
          </p:cNvCxnSpPr>
          <p:nvPr/>
        </p:nvCxnSpPr>
        <p:spPr>
          <a:xfrm>
            <a:off x="608013" y="6049963"/>
            <a:ext cx="501650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xmlns="" id="{DE2C4EE7-E7C3-4DA8-82BD-6CEBC77829BD}"/>
              </a:ext>
            </a:extLst>
          </p:cNvPr>
          <p:cNvCxnSpPr>
            <a:cxnSpLocks/>
          </p:cNvCxnSpPr>
          <p:nvPr/>
        </p:nvCxnSpPr>
        <p:spPr>
          <a:xfrm flipH="1">
            <a:off x="1658938" y="6399213"/>
            <a:ext cx="642937" cy="9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xmlns="" id="{9A955F4A-532A-40B7-BD2E-DB663F023F0C}"/>
              </a:ext>
            </a:extLst>
          </p:cNvPr>
          <p:cNvCxnSpPr>
            <a:cxnSpLocks/>
          </p:cNvCxnSpPr>
          <p:nvPr/>
        </p:nvCxnSpPr>
        <p:spPr>
          <a:xfrm flipH="1">
            <a:off x="1598613" y="6056313"/>
            <a:ext cx="644525" cy="9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xmlns="" id="{DD0EFCB7-5B82-454A-BFCF-90EB421F75CC}"/>
              </a:ext>
            </a:extLst>
          </p:cNvPr>
          <p:cNvCxnSpPr>
            <a:cxnSpLocks/>
          </p:cNvCxnSpPr>
          <p:nvPr/>
        </p:nvCxnSpPr>
        <p:spPr>
          <a:xfrm flipV="1">
            <a:off x="7731125" y="2068513"/>
            <a:ext cx="0" cy="56356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xmlns="" id="{DEB97B59-C32B-4FD3-9BCF-0F05F1092414}"/>
              </a:ext>
            </a:extLst>
          </p:cNvPr>
          <p:cNvCxnSpPr>
            <a:cxnSpLocks/>
          </p:cNvCxnSpPr>
          <p:nvPr/>
        </p:nvCxnSpPr>
        <p:spPr>
          <a:xfrm flipV="1">
            <a:off x="7415213" y="2058988"/>
            <a:ext cx="0" cy="4587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0" name="TextBox 2">
            <a:extLst>
              <a:ext uri="{FF2B5EF4-FFF2-40B4-BE49-F238E27FC236}">
                <a16:creationId xmlns:a16="http://schemas.microsoft.com/office/drawing/2014/main" xmlns="" id="{BA673B71-0F51-4051-8701-BEAEC3A9B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1690688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dirty="0">
                <a:solidFill>
                  <a:schemeClr val="bg1"/>
                </a:solidFill>
              </a:rPr>
              <a:t>Understanding and Applying Scientific Skills </a:t>
            </a:r>
          </a:p>
        </p:txBody>
      </p:sp>
      <p:sp>
        <p:nvSpPr>
          <p:cNvPr id="2321" name="TextBox 4">
            <a:extLst>
              <a:ext uri="{FF2B5EF4-FFF2-40B4-BE49-F238E27FC236}">
                <a16:creationId xmlns:a16="http://schemas.microsoft.com/office/drawing/2014/main" xmlns="" id="{EF320DD9-2BD6-4B8A-9FCF-67AE2F6A77D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12056" y="175180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2322" name="TextBox 439">
            <a:extLst>
              <a:ext uri="{FF2B5EF4-FFF2-40B4-BE49-F238E27FC236}">
                <a16:creationId xmlns:a16="http://schemas.microsoft.com/office/drawing/2014/main" xmlns="" id="{635C0196-65EA-4CFB-80F3-1933AF732E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54106" y="1786732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>
                <a:solidFill>
                  <a:schemeClr val="bg1"/>
                </a:solidFill>
              </a:rPr>
              <a:t>Year 11</a:t>
            </a:r>
          </a:p>
        </p:txBody>
      </p: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xmlns="" id="{81E6F7F7-9A24-42A2-AA77-A342B2D3D036}"/>
              </a:ext>
            </a:extLst>
          </p:cNvPr>
          <p:cNvCxnSpPr>
            <a:cxnSpLocks/>
          </p:cNvCxnSpPr>
          <p:nvPr/>
        </p:nvCxnSpPr>
        <p:spPr>
          <a:xfrm flipH="1">
            <a:off x="1698625" y="14981238"/>
            <a:ext cx="261938" cy="8572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xmlns="" id="{AC8B31F2-7313-484A-BBB3-E5E1DE165FD0}"/>
              </a:ext>
            </a:extLst>
          </p:cNvPr>
          <p:cNvCxnSpPr>
            <a:cxnSpLocks/>
          </p:cNvCxnSpPr>
          <p:nvPr/>
        </p:nvCxnSpPr>
        <p:spPr>
          <a:xfrm>
            <a:off x="7208838" y="15301913"/>
            <a:ext cx="12700" cy="344487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xmlns="" id="{8742783B-DE88-42F0-BC22-0A579AC650FB}"/>
              </a:ext>
            </a:extLst>
          </p:cNvPr>
          <p:cNvCxnSpPr>
            <a:cxnSpLocks/>
          </p:cNvCxnSpPr>
          <p:nvPr/>
        </p:nvCxnSpPr>
        <p:spPr>
          <a:xfrm>
            <a:off x="5807075" y="15332075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xmlns="" id="{8D4DE41B-A725-4DF2-8940-8E9919456636}"/>
              </a:ext>
            </a:extLst>
          </p:cNvPr>
          <p:cNvCxnSpPr>
            <a:cxnSpLocks/>
          </p:cNvCxnSpPr>
          <p:nvPr/>
        </p:nvCxnSpPr>
        <p:spPr>
          <a:xfrm>
            <a:off x="6494463" y="15284450"/>
            <a:ext cx="12700" cy="3429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7" name="TextBox 126">
            <a:extLst>
              <a:ext uri="{FF2B5EF4-FFF2-40B4-BE49-F238E27FC236}">
                <a16:creationId xmlns:a16="http://schemas.microsoft.com/office/drawing/2014/main" xmlns="" id="{7C38189F-E107-491C-B601-A3393E3D0A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90750" y="13074650"/>
            <a:ext cx="606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Food tests</a:t>
            </a:r>
          </a:p>
        </p:txBody>
      </p:sp>
      <p:sp>
        <p:nvSpPr>
          <p:cNvPr id="2328" name="TextBox 126">
            <a:extLst>
              <a:ext uri="{FF2B5EF4-FFF2-40B4-BE49-F238E27FC236}">
                <a16:creationId xmlns:a16="http://schemas.microsoft.com/office/drawing/2014/main" xmlns="" id="{551D7D4C-7C3B-43DD-86A4-4357CAE80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13106400"/>
            <a:ext cx="706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Unhealthy diet</a:t>
            </a:r>
          </a:p>
        </p:txBody>
      </p:sp>
      <p:sp>
        <p:nvSpPr>
          <p:cNvPr id="2329" name="TextBox 126">
            <a:extLst>
              <a:ext uri="{FF2B5EF4-FFF2-40B4-BE49-F238E27FC236}">
                <a16:creationId xmlns:a16="http://schemas.microsoft.com/office/drawing/2014/main" xmlns="" id="{93BD27AB-5759-40E2-9B53-286435FCB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13946188"/>
            <a:ext cx="706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Drugs</a:t>
            </a:r>
          </a:p>
        </p:txBody>
      </p:sp>
      <p:sp>
        <p:nvSpPr>
          <p:cNvPr id="2330" name="TextBox 126">
            <a:extLst>
              <a:ext uri="{FF2B5EF4-FFF2-40B4-BE49-F238E27FC236}">
                <a16:creationId xmlns:a16="http://schemas.microsoft.com/office/drawing/2014/main" xmlns="" id="{C77ED797-7915-481C-9E94-B8377FB6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13187363"/>
            <a:ext cx="706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Alcohol</a:t>
            </a:r>
          </a:p>
        </p:txBody>
      </p:sp>
      <p:sp>
        <p:nvSpPr>
          <p:cNvPr id="2331" name="TextBox 126">
            <a:extLst>
              <a:ext uri="{FF2B5EF4-FFF2-40B4-BE49-F238E27FC236}">
                <a16:creationId xmlns:a16="http://schemas.microsoft.com/office/drawing/2014/main" xmlns="" id="{3F96B050-E3B3-4F0F-B0ED-5DEB0BD44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363" y="13954125"/>
            <a:ext cx="7064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Smoking</a:t>
            </a:r>
          </a:p>
        </p:txBody>
      </p: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xmlns="" id="{E10E7A59-D197-482C-9299-17C2A990D3F8}"/>
              </a:ext>
            </a:extLst>
          </p:cNvPr>
          <p:cNvCxnSpPr>
            <a:cxnSpLocks/>
          </p:cNvCxnSpPr>
          <p:nvPr/>
        </p:nvCxnSpPr>
        <p:spPr>
          <a:xfrm flipH="1" flipV="1">
            <a:off x="3717925" y="13947775"/>
            <a:ext cx="4763" cy="3302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3" name="TextBox 162">
            <a:extLst>
              <a:ext uri="{FF2B5EF4-FFF2-40B4-BE49-F238E27FC236}">
                <a16:creationId xmlns:a16="http://schemas.microsoft.com/office/drawing/2014/main" xmlns="" id="{EA200585-8DFC-4D2B-B105-E276CBD18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338" y="13955713"/>
            <a:ext cx="669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Anaerobic Respiration</a:t>
            </a:r>
          </a:p>
        </p:txBody>
      </p:sp>
      <p:sp>
        <p:nvSpPr>
          <p:cNvPr id="2334" name="TextBox 162">
            <a:extLst>
              <a:ext uri="{FF2B5EF4-FFF2-40B4-BE49-F238E27FC236}">
                <a16:creationId xmlns:a16="http://schemas.microsoft.com/office/drawing/2014/main" xmlns="" id="{4C5CBCDF-D0BC-4AD0-B88D-A2F9C49A2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13081000"/>
            <a:ext cx="798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Food chains and webs</a:t>
            </a:r>
          </a:p>
        </p:txBody>
      </p:sp>
      <p:sp>
        <p:nvSpPr>
          <p:cNvPr id="2335" name="TextBox 162">
            <a:extLst>
              <a:ext uri="{FF2B5EF4-FFF2-40B4-BE49-F238E27FC236}">
                <a16:creationId xmlns:a16="http://schemas.microsoft.com/office/drawing/2014/main" xmlns="" id="{7DDB1996-4078-4A57-99C4-49906FB99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13971588"/>
            <a:ext cx="620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Disruption to food chains and webs</a:t>
            </a:r>
          </a:p>
        </p:txBody>
      </p:sp>
      <p:sp>
        <p:nvSpPr>
          <p:cNvPr id="2336" name="TextBox 162">
            <a:extLst>
              <a:ext uri="{FF2B5EF4-FFF2-40B4-BE49-F238E27FC236}">
                <a16:creationId xmlns:a16="http://schemas.microsoft.com/office/drawing/2014/main" xmlns="" id="{5A7235C6-BD9F-4C86-B591-BD8A0A0E4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13192125"/>
            <a:ext cx="7985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Ecosystems</a:t>
            </a:r>
          </a:p>
        </p:txBody>
      </p: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xmlns="" id="{3B7A5437-1410-4E35-AE76-0CE2613FE269}"/>
              </a:ext>
            </a:extLst>
          </p:cNvPr>
          <p:cNvCxnSpPr>
            <a:cxnSpLocks/>
          </p:cNvCxnSpPr>
          <p:nvPr/>
        </p:nvCxnSpPr>
        <p:spPr>
          <a:xfrm flipV="1">
            <a:off x="6640513" y="13901738"/>
            <a:ext cx="4762" cy="34766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xmlns="" id="{FC009B68-1DC5-4E3A-AD66-D17B5821C1CB}"/>
              </a:ext>
            </a:extLst>
          </p:cNvPr>
          <p:cNvCxnSpPr>
            <a:cxnSpLocks/>
          </p:cNvCxnSpPr>
          <p:nvPr/>
        </p:nvCxnSpPr>
        <p:spPr>
          <a:xfrm flipV="1">
            <a:off x="7267575" y="13892213"/>
            <a:ext cx="4763" cy="34766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xmlns="" id="{675229A2-9CFA-4181-B91C-AA261FD22D46}"/>
              </a:ext>
            </a:extLst>
          </p:cNvPr>
          <p:cNvCxnSpPr>
            <a:cxnSpLocks/>
          </p:cNvCxnSpPr>
          <p:nvPr/>
        </p:nvCxnSpPr>
        <p:spPr>
          <a:xfrm flipV="1">
            <a:off x="7854950" y="13901738"/>
            <a:ext cx="3175" cy="34925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xmlns="" id="{7B352D57-2B80-4647-8FF5-0EAA626487DD}"/>
              </a:ext>
            </a:extLst>
          </p:cNvPr>
          <p:cNvCxnSpPr>
            <a:cxnSpLocks/>
          </p:cNvCxnSpPr>
          <p:nvPr/>
        </p:nvCxnSpPr>
        <p:spPr>
          <a:xfrm flipV="1">
            <a:off x="8593138" y="13617575"/>
            <a:ext cx="3175" cy="34766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1" name="TextBox 167">
            <a:extLst>
              <a:ext uri="{FF2B5EF4-FFF2-40B4-BE49-F238E27FC236}">
                <a16:creationId xmlns:a16="http://schemas.microsoft.com/office/drawing/2014/main" xmlns="" id="{B9A9519F-726F-45C3-ABF2-F7252B442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63" y="13920788"/>
            <a:ext cx="84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Continuous and discontinuous variation</a:t>
            </a:r>
          </a:p>
        </p:txBody>
      </p:sp>
      <p:sp>
        <p:nvSpPr>
          <p:cNvPr id="2342" name="TextBox 167">
            <a:extLst>
              <a:ext uri="{FF2B5EF4-FFF2-40B4-BE49-F238E27FC236}">
                <a16:creationId xmlns:a16="http://schemas.microsoft.com/office/drawing/2014/main" xmlns="" id="{E814C972-F63F-4361-86DB-0AFC9EC6B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13187363"/>
            <a:ext cx="844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Inheritance</a:t>
            </a:r>
          </a:p>
        </p:txBody>
      </p:sp>
      <p:sp>
        <p:nvSpPr>
          <p:cNvPr id="2343" name="TextBox 167">
            <a:extLst>
              <a:ext uri="{FF2B5EF4-FFF2-40B4-BE49-F238E27FC236}">
                <a16:creationId xmlns:a16="http://schemas.microsoft.com/office/drawing/2014/main" xmlns="" id="{83DFC215-F0EC-4655-B590-5D81C10FA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775" y="13074650"/>
            <a:ext cx="844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Natural selection</a:t>
            </a:r>
          </a:p>
        </p:txBody>
      </p:sp>
      <p:sp>
        <p:nvSpPr>
          <p:cNvPr id="2344" name="TextBox 167">
            <a:extLst>
              <a:ext uri="{FF2B5EF4-FFF2-40B4-BE49-F238E27FC236}">
                <a16:creationId xmlns:a16="http://schemas.microsoft.com/office/drawing/2014/main" xmlns="" id="{B3DDE1EF-0937-42E1-A3C5-624967428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0" y="13679488"/>
            <a:ext cx="8445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Extinction</a:t>
            </a:r>
          </a:p>
        </p:txBody>
      </p: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xmlns="" id="{64DB993B-D671-4452-9B9E-58D3262AF2FD}"/>
              </a:ext>
            </a:extLst>
          </p:cNvPr>
          <p:cNvCxnSpPr>
            <a:cxnSpLocks/>
          </p:cNvCxnSpPr>
          <p:nvPr/>
        </p:nvCxnSpPr>
        <p:spPr>
          <a:xfrm flipH="1">
            <a:off x="8196263" y="11972925"/>
            <a:ext cx="296862" cy="619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xmlns="" id="{0C509828-E007-43DE-87AE-DC2B26A1D445}"/>
              </a:ext>
            </a:extLst>
          </p:cNvPr>
          <p:cNvCxnSpPr>
            <a:cxnSpLocks/>
          </p:cNvCxnSpPr>
          <p:nvPr/>
        </p:nvCxnSpPr>
        <p:spPr>
          <a:xfrm>
            <a:off x="7961313" y="10925175"/>
            <a:ext cx="0" cy="29845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7" name="TextBox 193">
            <a:extLst>
              <a:ext uri="{FF2B5EF4-FFF2-40B4-BE49-F238E27FC236}">
                <a16:creationId xmlns:a16="http://schemas.microsoft.com/office/drawing/2014/main" xmlns="" id="{1BB22FA5-D286-4F92-9C09-858ACC713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11626850"/>
            <a:ext cx="825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Plant tissues</a:t>
            </a:r>
          </a:p>
        </p:txBody>
      </p:sp>
      <p:sp>
        <p:nvSpPr>
          <p:cNvPr id="2348" name="TextBox 193">
            <a:extLst>
              <a:ext uri="{FF2B5EF4-FFF2-40B4-BE49-F238E27FC236}">
                <a16:creationId xmlns:a16="http://schemas.microsoft.com/office/drawing/2014/main" xmlns="" id="{D67A6E47-4456-452D-9375-AF1F2BD2E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10810875"/>
            <a:ext cx="825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Plant organ systems</a:t>
            </a:r>
          </a:p>
        </p:txBody>
      </p:sp>
      <p:sp>
        <p:nvSpPr>
          <p:cNvPr id="2349" name="TextBox 193">
            <a:extLst>
              <a:ext uri="{FF2B5EF4-FFF2-40B4-BE49-F238E27FC236}">
                <a16:creationId xmlns:a16="http://schemas.microsoft.com/office/drawing/2014/main" xmlns="" id="{6EF3B17B-3C0E-47C8-8885-FEDD236AA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11653838"/>
            <a:ext cx="825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Transpiration</a:t>
            </a:r>
          </a:p>
        </p:txBody>
      </p: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xmlns="" id="{14558FCF-F547-42A2-AFCC-DE0030A9DDC5}"/>
              </a:ext>
            </a:extLst>
          </p:cNvPr>
          <p:cNvCxnSpPr>
            <a:cxnSpLocks/>
          </p:cNvCxnSpPr>
          <p:nvPr/>
        </p:nvCxnSpPr>
        <p:spPr>
          <a:xfrm flipH="1" flipV="1">
            <a:off x="6996113" y="11525250"/>
            <a:ext cx="1587" cy="295275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1" name="TextBox 234">
            <a:extLst>
              <a:ext uri="{FF2B5EF4-FFF2-40B4-BE49-F238E27FC236}">
                <a16:creationId xmlns:a16="http://schemas.microsoft.com/office/drawing/2014/main" xmlns="" id="{217E25D3-3D55-420B-AB9F-F662112F9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11469688"/>
            <a:ext cx="682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Bacterial disease</a:t>
            </a:r>
          </a:p>
        </p:txBody>
      </p: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xmlns="" id="{4FD7E7FA-6050-4D56-806B-A7CA617F64BE}"/>
              </a:ext>
            </a:extLst>
          </p:cNvPr>
          <p:cNvCxnSpPr>
            <a:cxnSpLocks/>
          </p:cNvCxnSpPr>
          <p:nvPr/>
        </p:nvCxnSpPr>
        <p:spPr>
          <a:xfrm>
            <a:off x="3670300" y="8791575"/>
            <a:ext cx="11113" cy="44450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xmlns="" id="{72FA82C4-3A7A-4BDC-89EB-35FAEB99E1F9}"/>
              </a:ext>
            </a:extLst>
          </p:cNvPr>
          <p:cNvCxnSpPr>
            <a:cxnSpLocks/>
          </p:cNvCxnSpPr>
          <p:nvPr/>
        </p:nvCxnSpPr>
        <p:spPr>
          <a:xfrm flipV="1">
            <a:off x="3670300" y="9491663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4" name="TextBox 186">
            <a:extLst>
              <a:ext uri="{FF2B5EF4-FFF2-40B4-BE49-F238E27FC236}">
                <a16:creationId xmlns:a16="http://schemas.microsoft.com/office/drawing/2014/main" xmlns="" id="{FAEFEA67-03A8-4600-979F-6183A600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8721725"/>
            <a:ext cx="63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Digestive system</a:t>
            </a:r>
          </a:p>
        </p:txBody>
      </p:sp>
      <p:sp>
        <p:nvSpPr>
          <p:cNvPr id="2355" name="TextBox 186">
            <a:extLst>
              <a:ext uri="{FF2B5EF4-FFF2-40B4-BE49-F238E27FC236}">
                <a16:creationId xmlns:a16="http://schemas.microsoft.com/office/drawing/2014/main" xmlns="" id="{72A3A074-02C1-4B75-9F9C-DE3F2FBB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563" y="9548813"/>
            <a:ext cx="10048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Food tests</a:t>
            </a:r>
          </a:p>
        </p:txBody>
      </p:sp>
      <p:sp>
        <p:nvSpPr>
          <p:cNvPr id="2356" name="TextBox 186">
            <a:extLst>
              <a:ext uri="{FF2B5EF4-FFF2-40B4-BE49-F238E27FC236}">
                <a16:creationId xmlns:a16="http://schemas.microsoft.com/office/drawing/2014/main" xmlns="" id="{B445D40C-1A79-441B-A8E7-1557F32C6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450" y="9569450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Blood vessels</a:t>
            </a:r>
          </a:p>
        </p:txBody>
      </p:sp>
      <p:sp>
        <p:nvSpPr>
          <p:cNvPr id="2357" name="TextBox 186">
            <a:extLst>
              <a:ext uri="{FF2B5EF4-FFF2-40B4-BE49-F238E27FC236}">
                <a16:creationId xmlns:a16="http://schemas.microsoft.com/office/drawing/2014/main" xmlns="" id="{95B5BD13-DD99-406F-9B53-88D5D3F4F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8588375"/>
            <a:ext cx="595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Health and disease</a:t>
            </a:r>
          </a:p>
        </p:txBody>
      </p:sp>
      <p:sp>
        <p:nvSpPr>
          <p:cNvPr id="585" name="Rectangle 584">
            <a:extLst>
              <a:ext uri="{FF2B5EF4-FFF2-40B4-BE49-F238E27FC236}">
                <a16:creationId xmlns:a16="http://schemas.microsoft.com/office/drawing/2014/main" xmlns="" id="{282C1CEF-332C-4B06-97F2-384644F659CC}"/>
              </a:ext>
            </a:extLst>
          </p:cNvPr>
          <p:cNvSpPr/>
          <p:nvPr/>
        </p:nvSpPr>
        <p:spPr>
          <a:xfrm>
            <a:off x="7437438" y="8988425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359" name="TextBox 52">
            <a:extLst>
              <a:ext uri="{FF2B5EF4-FFF2-40B4-BE49-F238E27FC236}">
                <a16:creationId xmlns:a16="http://schemas.microsoft.com/office/drawing/2014/main" xmlns="" id="{7F1DCE80-41EE-4A66-988B-FE0F64F5F743}"/>
              </a:ext>
            </a:extLst>
          </p:cNvPr>
          <p:cNvSpPr txBox="1">
            <a:spLocks noChangeArrowheads="1"/>
          </p:cNvSpPr>
          <p:nvPr/>
        </p:nvSpPr>
        <p:spPr bwMode="auto">
          <a:xfrm rot="1619952">
            <a:off x="7518400" y="7308850"/>
            <a:ext cx="1839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Respiration</a:t>
            </a:r>
          </a:p>
        </p:txBody>
      </p:sp>
      <p:sp>
        <p:nvSpPr>
          <p:cNvPr id="590" name="Rectangle 589">
            <a:extLst>
              <a:ext uri="{FF2B5EF4-FFF2-40B4-BE49-F238E27FC236}">
                <a16:creationId xmlns:a16="http://schemas.microsoft.com/office/drawing/2014/main" xmlns="" id="{376B636A-0689-470F-BBD3-11F69CC62DED}"/>
              </a:ext>
            </a:extLst>
          </p:cNvPr>
          <p:cNvSpPr/>
          <p:nvPr/>
        </p:nvSpPr>
        <p:spPr>
          <a:xfrm rot="5400000">
            <a:off x="8598694" y="7941469"/>
            <a:ext cx="107950" cy="630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361" name="TextBox 356">
            <a:extLst>
              <a:ext uri="{FF2B5EF4-FFF2-40B4-BE49-F238E27FC236}">
                <a16:creationId xmlns:a16="http://schemas.microsoft.com/office/drawing/2014/main" xmlns="" id="{D4A66180-1CEA-4B69-A37C-56A6AA292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363" y="9409113"/>
            <a:ext cx="827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Rate of photosynthesis</a:t>
            </a:r>
          </a:p>
        </p:txBody>
      </p:sp>
      <p:sp>
        <p:nvSpPr>
          <p:cNvPr id="2362" name="TextBox 356">
            <a:extLst>
              <a:ext uri="{FF2B5EF4-FFF2-40B4-BE49-F238E27FC236}">
                <a16:creationId xmlns:a16="http://schemas.microsoft.com/office/drawing/2014/main" xmlns="" id="{C34E1428-213B-487D-A62E-0C547A7D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8643938"/>
            <a:ext cx="995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Effect of Light on Photosynthesis</a:t>
            </a:r>
          </a:p>
        </p:txBody>
      </p:sp>
      <p:sp>
        <p:nvSpPr>
          <p:cNvPr id="2363" name="TextBox 356">
            <a:extLst>
              <a:ext uri="{FF2B5EF4-FFF2-40B4-BE49-F238E27FC236}">
                <a16:creationId xmlns:a16="http://schemas.microsoft.com/office/drawing/2014/main" xmlns="" id="{E252D6C4-F464-49A3-BE1D-6C7105EB9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8675688"/>
            <a:ext cx="1025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Making the most of photosynthesis</a:t>
            </a:r>
          </a:p>
        </p:txBody>
      </p:sp>
      <p:sp>
        <p:nvSpPr>
          <p:cNvPr id="2364" name="TextBox 52">
            <a:extLst>
              <a:ext uri="{FF2B5EF4-FFF2-40B4-BE49-F238E27FC236}">
                <a16:creationId xmlns:a16="http://schemas.microsoft.com/office/drawing/2014/main" xmlns="" id="{010C12C7-7B42-4232-AE19-52C337871C0C}"/>
              </a:ext>
            </a:extLst>
          </p:cNvPr>
          <p:cNvSpPr txBox="1">
            <a:spLocks noChangeArrowheads="1"/>
          </p:cNvSpPr>
          <p:nvPr/>
        </p:nvSpPr>
        <p:spPr bwMode="auto">
          <a:xfrm rot="-2159092">
            <a:off x="7312025" y="8882063"/>
            <a:ext cx="1839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Photosynthesis</a:t>
            </a:r>
          </a:p>
        </p:txBody>
      </p: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xmlns="" id="{07789BA4-5900-484C-AC3F-38695F8D88E2}"/>
              </a:ext>
            </a:extLst>
          </p:cNvPr>
          <p:cNvCxnSpPr>
            <a:cxnSpLocks/>
          </p:cNvCxnSpPr>
          <p:nvPr/>
        </p:nvCxnSpPr>
        <p:spPr>
          <a:xfrm flipV="1">
            <a:off x="7910513" y="7348538"/>
            <a:ext cx="176212" cy="28416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6" name="TextBox 52">
            <a:extLst>
              <a:ext uri="{FF2B5EF4-FFF2-40B4-BE49-F238E27FC236}">
                <a16:creationId xmlns:a16="http://schemas.microsoft.com/office/drawing/2014/main" xmlns="" id="{5A1A7785-2DF1-425A-A611-10D0A54F7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6929438"/>
            <a:ext cx="1874838" cy="400050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Gill Sans MT Condensed" panose="020B0506020104020203" pitchFamily="34" charset="0"/>
              </a:rPr>
              <a:t>Hormonal control</a:t>
            </a:r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xmlns="" id="{9A62301E-7555-48FD-B9EC-72E160863470}"/>
              </a:ext>
            </a:extLst>
          </p:cNvPr>
          <p:cNvSpPr/>
          <p:nvPr/>
        </p:nvSpPr>
        <p:spPr>
          <a:xfrm>
            <a:off x="5221288" y="6789738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368" name="TextBox 262">
            <a:extLst>
              <a:ext uri="{FF2B5EF4-FFF2-40B4-BE49-F238E27FC236}">
                <a16:creationId xmlns:a16="http://schemas.microsoft.com/office/drawing/2014/main" xmlns="" id="{EBB070BD-6905-4551-B09B-9A5FC532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688" y="7431088"/>
            <a:ext cx="95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Contraception</a:t>
            </a:r>
          </a:p>
        </p:txBody>
      </p:sp>
      <p:sp>
        <p:nvSpPr>
          <p:cNvPr id="2369" name="TextBox 356">
            <a:extLst>
              <a:ext uri="{FF2B5EF4-FFF2-40B4-BE49-F238E27FC236}">
                <a16:creationId xmlns:a16="http://schemas.microsoft.com/office/drawing/2014/main" xmlns="" id="{EF7F07AD-07BC-44BB-87B9-6C2E8820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7394575"/>
            <a:ext cx="890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Menstrual cycle</a:t>
            </a:r>
          </a:p>
        </p:txBody>
      </p:sp>
      <p:sp>
        <p:nvSpPr>
          <p:cNvPr id="2370" name="TextBox 259">
            <a:extLst>
              <a:ext uri="{FF2B5EF4-FFF2-40B4-BE49-F238E27FC236}">
                <a16:creationId xmlns:a16="http://schemas.microsoft.com/office/drawing/2014/main" xmlns="" id="{66FD7640-9DB7-4A6B-9C0D-E6DFD02B6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7394575"/>
            <a:ext cx="639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Endocrine system</a:t>
            </a:r>
          </a:p>
        </p:txBody>
      </p:sp>
      <p:sp>
        <p:nvSpPr>
          <p:cNvPr id="2371" name="TextBox 256">
            <a:extLst>
              <a:ext uri="{FF2B5EF4-FFF2-40B4-BE49-F238E27FC236}">
                <a16:creationId xmlns:a16="http://schemas.microsoft.com/office/drawing/2014/main" xmlns="" id="{1B0F057A-69BD-44D2-916E-1F765080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138" y="6508750"/>
            <a:ext cx="7921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Controlling blood glucose</a:t>
            </a:r>
          </a:p>
        </p:txBody>
      </p: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xmlns="" id="{8D036AD3-6082-4BEC-9581-BABC5E979D7B}"/>
              </a:ext>
            </a:extLst>
          </p:cNvPr>
          <p:cNvCxnSpPr>
            <a:cxnSpLocks/>
          </p:cNvCxnSpPr>
          <p:nvPr/>
        </p:nvCxnSpPr>
        <p:spPr>
          <a:xfrm flipV="1">
            <a:off x="3830638" y="7312025"/>
            <a:ext cx="0" cy="32861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xmlns="" id="{708B57E8-85BC-44B8-B083-5F797C32026F}"/>
              </a:ext>
            </a:extLst>
          </p:cNvPr>
          <p:cNvCxnSpPr>
            <a:cxnSpLocks/>
          </p:cNvCxnSpPr>
          <p:nvPr/>
        </p:nvCxnSpPr>
        <p:spPr>
          <a:xfrm>
            <a:off x="4152900" y="6546850"/>
            <a:ext cx="4763" cy="43497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xmlns="" id="{2503F243-F17B-41A5-A804-7A59A9ACC557}"/>
              </a:ext>
            </a:extLst>
          </p:cNvPr>
          <p:cNvCxnSpPr>
            <a:cxnSpLocks/>
          </p:cNvCxnSpPr>
          <p:nvPr/>
        </p:nvCxnSpPr>
        <p:spPr>
          <a:xfrm flipH="1">
            <a:off x="3471863" y="6591300"/>
            <a:ext cx="3175" cy="38417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xmlns="" id="{D395C792-ADC9-4007-A492-DD1A113A3987}"/>
              </a:ext>
            </a:extLst>
          </p:cNvPr>
          <p:cNvCxnSpPr>
            <a:cxnSpLocks/>
          </p:cNvCxnSpPr>
          <p:nvPr/>
        </p:nvCxnSpPr>
        <p:spPr>
          <a:xfrm flipV="1">
            <a:off x="4597400" y="7315200"/>
            <a:ext cx="0" cy="32861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xmlns="" id="{DC9A87BB-1945-4E76-87CB-3D8AB0CB4817}"/>
              </a:ext>
            </a:extLst>
          </p:cNvPr>
          <p:cNvCxnSpPr>
            <a:cxnSpLocks/>
          </p:cNvCxnSpPr>
          <p:nvPr/>
        </p:nvCxnSpPr>
        <p:spPr>
          <a:xfrm flipV="1">
            <a:off x="5102225" y="7277100"/>
            <a:ext cx="0" cy="32861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xmlns="" id="{DCCE7C41-3CC9-4AD6-BFBB-187C1ED898C0}"/>
              </a:ext>
            </a:extLst>
          </p:cNvPr>
          <p:cNvCxnSpPr>
            <a:cxnSpLocks/>
          </p:cNvCxnSpPr>
          <p:nvPr/>
        </p:nvCxnSpPr>
        <p:spPr>
          <a:xfrm>
            <a:off x="4878388" y="6478588"/>
            <a:ext cx="9525" cy="50482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8" name="TextBox 262">
            <a:extLst>
              <a:ext uri="{FF2B5EF4-FFF2-40B4-BE49-F238E27FC236}">
                <a16:creationId xmlns:a16="http://schemas.microsoft.com/office/drawing/2014/main" xmlns="" id="{9BA91557-03B6-402B-AB6C-5A54BCC7B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188" y="6600825"/>
            <a:ext cx="95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Diabetes</a:t>
            </a:r>
          </a:p>
        </p:txBody>
      </p:sp>
      <p:sp>
        <p:nvSpPr>
          <p:cNvPr id="2379" name="TextBox 262">
            <a:extLst>
              <a:ext uri="{FF2B5EF4-FFF2-40B4-BE49-F238E27FC236}">
                <a16:creationId xmlns:a16="http://schemas.microsoft.com/office/drawing/2014/main" xmlns="" id="{CCE443B7-0829-4031-8802-8CDFD893C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6608763"/>
            <a:ext cx="342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IVF</a:t>
            </a:r>
          </a:p>
        </p:txBody>
      </p:sp>
      <p:sp>
        <p:nvSpPr>
          <p:cNvPr id="2380" name="TextBox 329">
            <a:extLst>
              <a:ext uri="{FF2B5EF4-FFF2-40B4-BE49-F238E27FC236}">
                <a16:creationId xmlns:a16="http://schemas.microsoft.com/office/drawing/2014/main" xmlns="" id="{A160C0DE-5F0C-40F6-AE3D-552081F2B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6659563"/>
            <a:ext cx="87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Sexual and asexual reproduction</a:t>
            </a:r>
          </a:p>
        </p:txBody>
      </p:sp>
      <p:sp>
        <p:nvSpPr>
          <p:cNvPr id="2381" name="TextBox 329">
            <a:extLst>
              <a:ext uri="{FF2B5EF4-FFF2-40B4-BE49-F238E27FC236}">
                <a16:creationId xmlns:a16="http://schemas.microsoft.com/office/drawing/2014/main" xmlns="" id="{AB006E7C-24C6-413B-B751-99B0ED766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6181725"/>
            <a:ext cx="873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Meiosis</a:t>
            </a:r>
          </a:p>
        </p:txBody>
      </p:sp>
      <p:sp>
        <p:nvSpPr>
          <p:cNvPr id="2382" name="TextBox 329">
            <a:extLst>
              <a:ext uri="{FF2B5EF4-FFF2-40B4-BE49-F238E27FC236}">
                <a16:creationId xmlns:a16="http://schemas.microsoft.com/office/drawing/2014/main" xmlns="" id="{505404E6-AF9E-43FA-B208-6A82EC7A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105525"/>
            <a:ext cx="873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DNA and the genome</a:t>
            </a:r>
          </a:p>
        </p:txBody>
      </p:sp>
      <p:sp>
        <p:nvSpPr>
          <p:cNvPr id="2383" name="TextBox 329">
            <a:extLst>
              <a:ext uri="{FF2B5EF4-FFF2-40B4-BE49-F238E27FC236}">
                <a16:creationId xmlns:a16="http://schemas.microsoft.com/office/drawing/2014/main" xmlns="" id="{62DC8173-8942-4D7B-8FB2-E33808BF9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5835650"/>
            <a:ext cx="873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DNA structure</a:t>
            </a:r>
          </a:p>
        </p:txBody>
      </p:sp>
      <p:sp>
        <p:nvSpPr>
          <p:cNvPr id="2384" name="TextBox 331">
            <a:extLst>
              <a:ext uri="{FF2B5EF4-FFF2-40B4-BE49-F238E27FC236}">
                <a16:creationId xmlns:a16="http://schemas.microsoft.com/office/drawing/2014/main" xmlns="" id="{C6454FAD-7D39-434D-BAE9-6C0F54E8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4492625"/>
            <a:ext cx="847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Genetic inheritance</a:t>
            </a:r>
          </a:p>
        </p:txBody>
      </p:sp>
      <p:sp>
        <p:nvSpPr>
          <p:cNvPr id="2385" name="TextBox 52">
            <a:extLst>
              <a:ext uri="{FF2B5EF4-FFF2-40B4-BE49-F238E27FC236}">
                <a16:creationId xmlns:a16="http://schemas.microsoft.com/office/drawing/2014/main" xmlns="" id="{38D43B6F-17A6-4A20-B6A7-B69B86479F18}"/>
              </a:ext>
            </a:extLst>
          </p:cNvPr>
          <p:cNvSpPr txBox="1">
            <a:spLocks noChangeArrowheads="1"/>
          </p:cNvSpPr>
          <p:nvPr/>
        </p:nvSpPr>
        <p:spPr bwMode="auto">
          <a:xfrm rot="-6521608">
            <a:off x="900906" y="5990432"/>
            <a:ext cx="1082675" cy="369888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Gill Sans MT Condensed" panose="020B0506020104020203" pitchFamily="34" charset="0"/>
              </a:rPr>
              <a:t>Sexual and</a:t>
            </a: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xmlns="" id="{2D579A4B-9596-4285-9902-53FBB5E0C08A}"/>
              </a:ext>
            </a:extLst>
          </p:cNvPr>
          <p:cNvSpPr/>
          <p:nvPr/>
        </p:nvSpPr>
        <p:spPr>
          <a:xfrm>
            <a:off x="2351088" y="4546600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xmlns="" id="{97B6D065-615F-4A42-B128-E143E3A42DAA}"/>
              </a:ext>
            </a:extLst>
          </p:cNvPr>
          <p:cNvCxnSpPr>
            <a:cxnSpLocks/>
          </p:cNvCxnSpPr>
          <p:nvPr/>
        </p:nvCxnSpPr>
        <p:spPr>
          <a:xfrm flipV="1">
            <a:off x="3194050" y="5122863"/>
            <a:ext cx="0" cy="390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xmlns="" id="{306576D6-103D-4337-8F1F-BAC501FD41B0}"/>
              </a:ext>
            </a:extLst>
          </p:cNvPr>
          <p:cNvCxnSpPr>
            <a:cxnSpLocks/>
          </p:cNvCxnSpPr>
          <p:nvPr/>
        </p:nvCxnSpPr>
        <p:spPr>
          <a:xfrm>
            <a:off x="2982913" y="4387850"/>
            <a:ext cx="3175" cy="4095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xmlns="" id="{40368A07-2336-45E4-B19E-49D53D2E27BA}"/>
              </a:ext>
            </a:extLst>
          </p:cNvPr>
          <p:cNvCxnSpPr>
            <a:cxnSpLocks/>
          </p:cNvCxnSpPr>
          <p:nvPr/>
        </p:nvCxnSpPr>
        <p:spPr>
          <a:xfrm flipV="1">
            <a:off x="3760788" y="5122863"/>
            <a:ext cx="0" cy="390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xmlns="" id="{E9D7F319-4A18-40DD-B99E-4C41E6621DCB}"/>
              </a:ext>
            </a:extLst>
          </p:cNvPr>
          <p:cNvCxnSpPr>
            <a:cxnSpLocks/>
          </p:cNvCxnSpPr>
          <p:nvPr/>
        </p:nvCxnSpPr>
        <p:spPr>
          <a:xfrm>
            <a:off x="3543300" y="4348163"/>
            <a:ext cx="1588" cy="4079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xmlns="" id="{2A322E45-ACA3-48D6-9C4A-E47688AC21B1}"/>
              </a:ext>
            </a:extLst>
          </p:cNvPr>
          <p:cNvCxnSpPr>
            <a:cxnSpLocks/>
          </p:cNvCxnSpPr>
          <p:nvPr/>
        </p:nvCxnSpPr>
        <p:spPr>
          <a:xfrm flipV="1">
            <a:off x="4235450" y="5122863"/>
            <a:ext cx="0" cy="390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>
            <a:extLst>
              <a:ext uri="{FF2B5EF4-FFF2-40B4-BE49-F238E27FC236}">
                <a16:creationId xmlns:a16="http://schemas.microsoft.com/office/drawing/2014/main" xmlns="" id="{E7677CC6-925B-4B1C-B803-E6D763D90C1A}"/>
              </a:ext>
            </a:extLst>
          </p:cNvPr>
          <p:cNvCxnSpPr>
            <a:cxnSpLocks/>
          </p:cNvCxnSpPr>
          <p:nvPr/>
        </p:nvCxnSpPr>
        <p:spPr>
          <a:xfrm>
            <a:off x="4167188" y="4324350"/>
            <a:ext cx="1587" cy="4095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3" name="TextBox 341">
            <a:extLst>
              <a:ext uri="{FF2B5EF4-FFF2-40B4-BE49-F238E27FC236}">
                <a16:creationId xmlns:a16="http://schemas.microsoft.com/office/drawing/2014/main" xmlns="" id="{6AAF05BD-032C-4F1E-B03B-0DE0CB89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713" y="5170488"/>
            <a:ext cx="749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Genetic engineering</a:t>
            </a:r>
          </a:p>
        </p:txBody>
      </p:sp>
      <p:sp>
        <p:nvSpPr>
          <p:cNvPr id="2394" name="TextBox 341">
            <a:extLst>
              <a:ext uri="{FF2B5EF4-FFF2-40B4-BE49-F238E27FC236}">
                <a16:creationId xmlns:a16="http://schemas.microsoft.com/office/drawing/2014/main" xmlns="" id="{C78C23D8-2C6E-482B-8541-49A294BB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4152900"/>
            <a:ext cx="77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Ethics of genetic engineering</a:t>
            </a:r>
          </a:p>
        </p:txBody>
      </p: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xmlns="" id="{1666D8ED-73DD-406F-BFB8-BF7157FE4A61}"/>
              </a:ext>
            </a:extLst>
          </p:cNvPr>
          <p:cNvCxnSpPr>
            <a:cxnSpLocks/>
          </p:cNvCxnSpPr>
          <p:nvPr/>
        </p:nvCxnSpPr>
        <p:spPr>
          <a:xfrm flipV="1">
            <a:off x="4814888" y="5110163"/>
            <a:ext cx="0" cy="390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xmlns="" id="{A8C5ECE1-AB43-4063-9158-396F84CA4178}"/>
              </a:ext>
            </a:extLst>
          </p:cNvPr>
          <p:cNvCxnSpPr>
            <a:cxnSpLocks/>
          </p:cNvCxnSpPr>
          <p:nvPr/>
        </p:nvCxnSpPr>
        <p:spPr>
          <a:xfrm flipV="1">
            <a:off x="5494338" y="5122863"/>
            <a:ext cx="0" cy="390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7" name="TextBox 341">
            <a:extLst>
              <a:ext uri="{FF2B5EF4-FFF2-40B4-BE49-F238E27FC236}">
                <a16:creationId xmlns:a16="http://schemas.microsoft.com/office/drawing/2014/main" xmlns="" id="{76737BCD-5541-4014-9C0B-0A4A67AC5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5195888"/>
            <a:ext cx="633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History of genetics</a:t>
            </a:r>
          </a:p>
        </p:txBody>
      </p: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xmlns="" id="{8968578D-38A2-43E1-BDB4-E648D3657047}"/>
              </a:ext>
            </a:extLst>
          </p:cNvPr>
          <p:cNvCxnSpPr>
            <a:cxnSpLocks/>
          </p:cNvCxnSpPr>
          <p:nvPr/>
        </p:nvCxnSpPr>
        <p:spPr>
          <a:xfrm>
            <a:off x="4738688" y="4244975"/>
            <a:ext cx="1587" cy="4095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9" name="TextBox 351">
            <a:extLst>
              <a:ext uri="{FF2B5EF4-FFF2-40B4-BE49-F238E27FC236}">
                <a16:creationId xmlns:a16="http://schemas.microsoft.com/office/drawing/2014/main" xmlns="" id="{675FA418-8D41-4EED-90E2-13EC51A85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5183188"/>
            <a:ext cx="744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Evidence for evolution</a:t>
            </a:r>
          </a:p>
        </p:txBody>
      </p: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xmlns="" id="{4EBEF997-D491-4E52-BF2D-1EDCC320068C}"/>
              </a:ext>
            </a:extLst>
          </p:cNvPr>
          <p:cNvCxnSpPr>
            <a:cxnSpLocks/>
          </p:cNvCxnSpPr>
          <p:nvPr/>
        </p:nvCxnSpPr>
        <p:spPr>
          <a:xfrm flipV="1">
            <a:off x="5918200" y="5102225"/>
            <a:ext cx="0" cy="390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1" name="TextBox 351">
            <a:extLst>
              <a:ext uri="{FF2B5EF4-FFF2-40B4-BE49-F238E27FC236}">
                <a16:creationId xmlns:a16="http://schemas.microsoft.com/office/drawing/2014/main" xmlns="" id="{074D1218-DBF0-44FE-89CE-F2490D9D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4389438"/>
            <a:ext cx="744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Classification</a:t>
            </a:r>
          </a:p>
        </p:txBody>
      </p:sp>
      <p:sp>
        <p:nvSpPr>
          <p:cNvPr id="2402" name="TextBox 345">
            <a:extLst>
              <a:ext uri="{FF2B5EF4-FFF2-40B4-BE49-F238E27FC236}">
                <a16:creationId xmlns:a16="http://schemas.microsoft.com/office/drawing/2014/main" xmlns="" id="{49F2AF35-9A44-4189-A909-704468250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4160838"/>
            <a:ext cx="884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Antibiotic resistant bacteria</a:t>
            </a:r>
          </a:p>
        </p:txBody>
      </p: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xmlns="" id="{2019E612-F4CA-4EA9-9A24-95B8EF89E9C7}"/>
              </a:ext>
            </a:extLst>
          </p:cNvPr>
          <p:cNvCxnSpPr>
            <a:cxnSpLocks/>
          </p:cNvCxnSpPr>
          <p:nvPr/>
        </p:nvCxnSpPr>
        <p:spPr>
          <a:xfrm>
            <a:off x="5321300" y="4254500"/>
            <a:ext cx="1588" cy="4095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xmlns="" id="{45EF4783-DC08-404D-A0D9-F25EE4E782DB}"/>
              </a:ext>
            </a:extLst>
          </p:cNvPr>
          <p:cNvCxnSpPr>
            <a:cxnSpLocks/>
          </p:cNvCxnSpPr>
          <p:nvPr/>
        </p:nvCxnSpPr>
        <p:spPr>
          <a:xfrm>
            <a:off x="5837238" y="4249738"/>
            <a:ext cx="1587" cy="4079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8" name="Rectangle 657">
            <a:extLst>
              <a:ext uri="{FF2B5EF4-FFF2-40B4-BE49-F238E27FC236}">
                <a16:creationId xmlns:a16="http://schemas.microsoft.com/office/drawing/2014/main" xmlns="" id="{0325A65B-233E-4690-9C6C-886C80010CCB}"/>
              </a:ext>
            </a:extLst>
          </p:cNvPr>
          <p:cNvSpPr/>
          <p:nvPr/>
        </p:nvSpPr>
        <p:spPr>
          <a:xfrm>
            <a:off x="6483350" y="4522788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406" name="TextBox 52">
            <a:extLst>
              <a:ext uri="{FF2B5EF4-FFF2-40B4-BE49-F238E27FC236}">
                <a16:creationId xmlns:a16="http://schemas.microsoft.com/office/drawing/2014/main" xmlns="" id="{0C98F483-4D0B-46FF-9910-F0F56928E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3" y="4724400"/>
            <a:ext cx="1368425" cy="368300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Gill Sans MT Condensed" panose="020B0506020104020203" pitchFamily="34" charset="0"/>
              </a:rPr>
              <a:t>Food Production</a:t>
            </a:r>
          </a:p>
        </p:txBody>
      </p:sp>
      <p:sp>
        <p:nvSpPr>
          <p:cNvPr id="2407" name="TextBox 351">
            <a:extLst>
              <a:ext uri="{FF2B5EF4-FFF2-40B4-BE49-F238E27FC236}">
                <a16:creationId xmlns:a16="http://schemas.microsoft.com/office/drawing/2014/main" xmlns="" id="{AFE687A5-3B0A-459C-A06D-1E4406466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3" y="5178425"/>
            <a:ext cx="744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Transfer of Biomass</a:t>
            </a:r>
          </a:p>
        </p:txBody>
      </p: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xmlns="" id="{B89206E2-2E14-499E-964D-BE58356362E3}"/>
              </a:ext>
            </a:extLst>
          </p:cNvPr>
          <p:cNvCxnSpPr>
            <a:cxnSpLocks/>
          </p:cNvCxnSpPr>
          <p:nvPr/>
        </p:nvCxnSpPr>
        <p:spPr>
          <a:xfrm flipV="1">
            <a:off x="6650038" y="5094288"/>
            <a:ext cx="0" cy="390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9" name="TextBox 351">
            <a:extLst>
              <a:ext uri="{FF2B5EF4-FFF2-40B4-BE49-F238E27FC236}">
                <a16:creationId xmlns:a16="http://schemas.microsoft.com/office/drawing/2014/main" xmlns="" id="{9D3BA643-A5D4-48A3-8D65-E3D9CA4D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5156200"/>
            <a:ext cx="86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Factors affecting food security </a:t>
            </a:r>
          </a:p>
        </p:txBody>
      </p: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xmlns="" id="{094D57A9-87F5-4ECC-8CD7-87971140D651}"/>
              </a:ext>
            </a:extLst>
          </p:cNvPr>
          <p:cNvCxnSpPr>
            <a:cxnSpLocks/>
          </p:cNvCxnSpPr>
          <p:nvPr/>
        </p:nvCxnSpPr>
        <p:spPr>
          <a:xfrm flipV="1">
            <a:off x="7208838" y="5102225"/>
            <a:ext cx="0" cy="390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1" name="TextBox 345">
            <a:extLst>
              <a:ext uri="{FF2B5EF4-FFF2-40B4-BE49-F238E27FC236}">
                <a16:creationId xmlns:a16="http://schemas.microsoft.com/office/drawing/2014/main" xmlns="" id="{A5418683-A96A-4EF4-A4D5-3E778D509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3" y="4402138"/>
            <a:ext cx="884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Trophic level</a:t>
            </a:r>
          </a:p>
        </p:txBody>
      </p:sp>
      <p:cxnSp>
        <p:nvCxnSpPr>
          <p:cNvPr id="665" name="Straight Connector 664">
            <a:extLst>
              <a:ext uri="{FF2B5EF4-FFF2-40B4-BE49-F238E27FC236}">
                <a16:creationId xmlns:a16="http://schemas.microsoft.com/office/drawing/2014/main" xmlns="" id="{7A1700AD-DC54-4AE4-AEC0-F9A048D1BE31}"/>
              </a:ext>
            </a:extLst>
          </p:cNvPr>
          <p:cNvCxnSpPr>
            <a:cxnSpLocks/>
          </p:cNvCxnSpPr>
          <p:nvPr/>
        </p:nvCxnSpPr>
        <p:spPr>
          <a:xfrm>
            <a:off x="7135813" y="4259263"/>
            <a:ext cx="1587" cy="4095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xmlns="" id="{D848EA19-FA1C-405E-86AA-2527F1831FB3}"/>
              </a:ext>
            </a:extLst>
          </p:cNvPr>
          <p:cNvCxnSpPr>
            <a:cxnSpLocks/>
          </p:cNvCxnSpPr>
          <p:nvPr/>
        </p:nvCxnSpPr>
        <p:spPr>
          <a:xfrm>
            <a:off x="7778750" y="4303713"/>
            <a:ext cx="1588" cy="4095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4" name="TextBox 345">
            <a:extLst>
              <a:ext uri="{FF2B5EF4-FFF2-40B4-BE49-F238E27FC236}">
                <a16:creationId xmlns:a16="http://schemas.microsoft.com/office/drawing/2014/main" xmlns="" id="{B8AEFECD-4CA9-4758-B6D6-85F981078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4281488"/>
            <a:ext cx="884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Farming techniques</a:t>
            </a:r>
          </a:p>
        </p:txBody>
      </p:sp>
      <p:sp>
        <p:nvSpPr>
          <p:cNvPr id="2415" name="TextBox 345">
            <a:extLst>
              <a:ext uri="{FF2B5EF4-FFF2-40B4-BE49-F238E27FC236}">
                <a16:creationId xmlns:a16="http://schemas.microsoft.com/office/drawing/2014/main" xmlns="" id="{5EF846D3-4D1E-4AA6-9472-82616D1F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4281488"/>
            <a:ext cx="88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Sustainable fishing</a:t>
            </a:r>
          </a:p>
        </p:txBody>
      </p:sp>
      <p:cxnSp>
        <p:nvCxnSpPr>
          <p:cNvPr id="669" name="Straight Connector 668">
            <a:extLst>
              <a:ext uri="{FF2B5EF4-FFF2-40B4-BE49-F238E27FC236}">
                <a16:creationId xmlns:a16="http://schemas.microsoft.com/office/drawing/2014/main" xmlns="" id="{CDA9B78B-D94C-49B6-8485-190C6106B046}"/>
              </a:ext>
            </a:extLst>
          </p:cNvPr>
          <p:cNvCxnSpPr>
            <a:cxnSpLocks/>
          </p:cNvCxnSpPr>
          <p:nvPr/>
        </p:nvCxnSpPr>
        <p:spPr>
          <a:xfrm flipV="1">
            <a:off x="7891463" y="5081588"/>
            <a:ext cx="0" cy="390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7" name="TextBox 351">
            <a:extLst>
              <a:ext uri="{FF2B5EF4-FFF2-40B4-BE49-F238E27FC236}">
                <a16:creationId xmlns:a16="http://schemas.microsoft.com/office/drawing/2014/main" xmlns="" id="{58F0E68B-9B98-4D48-B35C-FD8431AEF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5200650"/>
            <a:ext cx="866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Sustainable food production </a:t>
            </a:r>
          </a:p>
        </p:txBody>
      </p: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xmlns="" id="{A6B03CEC-3AF4-4F05-927E-C226E829D982}"/>
              </a:ext>
            </a:extLst>
          </p:cNvPr>
          <p:cNvCxnSpPr>
            <a:cxnSpLocks/>
          </p:cNvCxnSpPr>
          <p:nvPr/>
        </p:nvCxnSpPr>
        <p:spPr>
          <a:xfrm flipV="1">
            <a:off x="6207125" y="16027400"/>
            <a:ext cx="6350" cy="37147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Straight Connector 684">
            <a:extLst>
              <a:ext uri="{FF2B5EF4-FFF2-40B4-BE49-F238E27FC236}">
                <a16:creationId xmlns:a16="http://schemas.microsoft.com/office/drawing/2014/main" xmlns="" id="{329F6E20-95A8-4D36-81EC-AEDB2D0889FA}"/>
              </a:ext>
            </a:extLst>
          </p:cNvPr>
          <p:cNvCxnSpPr>
            <a:cxnSpLocks/>
          </p:cNvCxnSpPr>
          <p:nvPr/>
        </p:nvCxnSpPr>
        <p:spPr>
          <a:xfrm flipH="1">
            <a:off x="2555875" y="13133388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>
            <a:extLst>
              <a:ext uri="{FF2B5EF4-FFF2-40B4-BE49-F238E27FC236}">
                <a16:creationId xmlns:a16="http://schemas.microsoft.com/office/drawing/2014/main" xmlns="" id="{0A9346E4-11F9-4602-BB1D-AC6EA2C65179}"/>
              </a:ext>
            </a:extLst>
          </p:cNvPr>
          <p:cNvCxnSpPr>
            <a:cxnSpLocks/>
          </p:cNvCxnSpPr>
          <p:nvPr/>
        </p:nvCxnSpPr>
        <p:spPr>
          <a:xfrm flipH="1">
            <a:off x="3152775" y="13120688"/>
            <a:ext cx="4763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Straight Connector 686">
            <a:extLst>
              <a:ext uri="{FF2B5EF4-FFF2-40B4-BE49-F238E27FC236}">
                <a16:creationId xmlns:a16="http://schemas.microsoft.com/office/drawing/2014/main" xmlns="" id="{01E0C9E7-68B4-4739-B0FC-2C3C3234B1CB}"/>
              </a:ext>
            </a:extLst>
          </p:cNvPr>
          <p:cNvCxnSpPr>
            <a:cxnSpLocks/>
          </p:cNvCxnSpPr>
          <p:nvPr/>
        </p:nvCxnSpPr>
        <p:spPr>
          <a:xfrm flipH="1">
            <a:off x="3662363" y="13147675"/>
            <a:ext cx="3175" cy="31591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Straight Connector 687">
            <a:extLst>
              <a:ext uri="{FF2B5EF4-FFF2-40B4-BE49-F238E27FC236}">
                <a16:creationId xmlns:a16="http://schemas.microsoft.com/office/drawing/2014/main" xmlns="" id="{4C21E41F-2D23-4CFF-A9CD-BB340ACFA6F0}"/>
              </a:ext>
            </a:extLst>
          </p:cNvPr>
          <p:cNvCxnSpPr>
            <a:cxnSpLocks/>
          </p:cNvCxnSpPr>
          <p:nvPr/>
        </p:nvCxnSpPr>
        <p:spPr>
          <a:xfrm flipH="1" flipV="1">
            <a:off x="4797425" y="13896975"/>
            <a:ext cx="7938" cy="36036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Connector 688">
            <a:extLst>
              <a:ext uri="{FF2B5EF4-FFF2-40B4-BE49-F238E27FC236}">
                <a16:creationId xmlns:a16="http://schemas.microsoft.com/office/drawing/2014/main" xmlns="" id="{EB4068A1-6448-496B-9F23-CCDC89191772}"/>
              </a:ext>
            </a:extLst>
          </p:cNvPr>
          <p:cNvCxnSpPr>
            <a:cxnSpLocks/>
          </p:cNvCxnSpPr>
          <p:nvPr/>
        </p:nvCxnSpPr>
        <p:spPr>
          <a:xfrm flipH="1" flipV="1">
            <a:off x="5527675" y="13925550"/>
            <a:ext cx="6350" cy="331788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Connector 689">
            <a:extLst>
              <a:ext uri="{FF2B5EF4-FFF2-40B4-BE49-F238E27FC236}">
                <a16:creationId xmlns:a16="http://schemas.microsoft.com/office/drawing/2014/main" xmlns="" id="{025F1CEC-DEB2-4B94-8059-AD84FE5A00BA}"/>
              </a:ext>
            </a:extLst>
          </p:cNvPr>
          <p:cNvCxnSpPr>
            <a:cxnSpLocks/>
          </p:cNvCxnSpPr>
          <p:nvPr/>
        </p:nvCxnSpPr>
        <p:spPr>
          <a:xfrm flipH="1">
            <a:off x="4471988" y="13127038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Straight Connector 690">
            <a:extLst>
              <a:ext uri="{FF2B5EF4-FFF2-40B4-BE49-F238E27FC236}">
                <a16:creationId xmlns:a16="http://schemas.microsoft.com/office/drawing/2014/main" xmlns="" id="{B9E0A685-5A66-4333-AE05-B2518244647A}"/>
              </a:ext>
            </a:extLst>
          </p:cNvPr>
          <p:cNvCxnSpPr>
            <a:cxnSpLocks/>
          </p:cNvCxnSpPr>
          <p:nvPr/>
        </p:nvCxnSpPr>
        <p:spPr>
          <a:xfrm flipH="1">
            <a:off x="4918075" y="13122275"/>
            <a:ext cx="4763" cy="31591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xmlns="" id="{BE36BB15-0BBC-4333-A429-E6D97DE33FAE}"/>
              </a:ext>
            </a:extLst>
          </p:cNvPr>
          <p:cNvCxnSpPr>
            <a:cxnSpLocks/>
          </p:cNvCxnSpPr>
          <p:nvPr/>
        </p:nvCxnSpPr>
        <p:spPr>
          <a:xfrm flipH="1">
            <a:off x="5446713" y="13147675"/>
            <a:ext cx="3175" cy="31591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Straight Connector 693">
            <a:extLst>
              <a:ext uri="{FF2B5EF4-FFF2-40B4-BE49-F238E27FC236}">
                <a16:creationId xmlns:a16="http://schemas.microsoft.com/office/drawing/2014/main" xmlns="" id="{8696C523-EDA8-42B1-B917-CE35ECCE7B84}"/>
              </a:ext>
            </a:extLst>
          </p:cNvPr>
          <p:cNvCxnSpPr>
            <a:cxnSpLocks/>
          </p:cNvCxnSpPr>
          <p:nvPr/>
        </p:nvCxnSpPr>
        <p:spPr>
          <a:xfrm flipH="1">
            <a:off x="5992813" y="13122275"/>
            <a:ext cx="3175" cy="31591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Straight Connector 694">
            <a:extLst>
              <a:ext uri="{FF2B5EF4-FFF2-40B4-BE49-F238E27FC236}">
                <a16:creationId xmlns:a16="http://schemas.microsoft.com/office/drawing/2014/main" xmlns="" id="{F91913BD-FBC2-4983-9984-AE47DD839E6C}"/>
              </a:ext>
            </a:extLst>
          </p:cNvPr>
          <p:cNvCxnSpPr>
            <a:cxnSpLocks/>
          </p:cNvCxnSpPr>
          <p:nvPr/>
        </p:nvCxnSpPr>
        <p:spPr>
          <a:xfrm flipH="1">
            <a:off x="6972300" y="13096875"/>
            <a:ext cx="4763" cy="31591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xmlns="" id="{284682A8-632C-4EDA-8A3B-BC42AE49AD81}"/>
              </a:ext>
            </a:extLst>
          </p:cNvPr>
          <p:cNvCxnSpPr>
            <a:cxnSpLocks/>
          </p:cNvCxnSpPr>
          <p:nvPr/>
        </p:nvCxnSpPr>
        <p:spPr>
          <a:xfrm flipH="1">
            <a:off x="7543800" y="13096875"/>
            <a:ext cx="4763" cy="314325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xmlns="" id="{39F468C7-1D46-4C3D-825D-233EAEA0AF23}"/>
              </a:ext>
            </a:extLst>
          </p:cNvPr>
          <p:cNvCxnSpPr>
            <a:cxnSpLocks/>
          </p:cNvCxnSpPr>
          <p:nvPr/>
        </p:nvCxnSpPr>
        <p:spPr>
          <a:xfrm flipV="1">
            <a:off x="5503863" y="11595100"/>
            <a:ext cx="0" cy="32226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Straight Connector 700">
            <a:extLst>
              <a:ext uri="{FF2B5EF4-FFF2-40B4-BE49-F238E27FC236}">
                <a16:creationId xmlns:a16="http://schemas.microsoft.com/office/drawing/2014/main" xmlns="" id="{B5782786-6ACC-4AD7-852A-46DA1EFC0EE0}"/>
              </a:ext>
            </a:extLst>
          </p:cNvPr>
          <p:cNvCxnSpPr>
            <a:cxnSpLocks/>
          </p:cNvCxnSpPr>
          <p:nvPr/>
        </p:nvCxnSpPr>
        <p:spPr>
          <a:xfrm flipV="1">
            <a:off x="4835525" y="11614150"/>
            <a:ext cx="0" cy="32226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Straight Connector 701">
            <a:extLst>
              <a:ext uri="{FF2B5EF4-FFF2-40B4-BE49-F238E27FC236}">
                <a16:creationId xmlns:a16="http://schemas.microsoft.com/office/drawing/2014/main" xmlns="" id="{FD2E1971-7D72-4836-9F07-A29779235934}"/>
              </a:ext>
            </a:extLst>
          </p:cNvPr>
          <p:cNvCxnSpPr>
            <a:cxnSpLocks/>
          </p:cNvCxnSpPr>
          <p:nvPr/>
        </p:nvCxnSpPr>
        <p:spPr>
          <a:xfrm flipV="1">
            <a:off x="4211638" y="11606213"/>
            <a:ext cx="0" cy="320675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Straight Connector 702">
            <a:extLst>
              <a:ext uri="{FF2B5EF4-FFF2-40B4-BE49-F238E27FC236}">
                <a16:creationId xmlns:a16="http://schemas.microsoft.com/office/drawing/2014/main" xmlns="" id="{4E3B6989-D977-4B51-BC97-2911EE2F9B2F}"/>
              </a:ext>
            </a:extLst>
          </p:cNvPr>
          <p:cNvCxnSpPr>
            <a:cxnSpLocks/>
          </p:cNvCxnSpPr>
          <p:nvPr/>
        </p:nvCxnSpPr>
        <p:spPr>
          <a:xfrm flipV="1">
            <a:off x="3608388" y="11599863"/>
            <a:ext cx="0" cy="32226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Straight Connector 703">
            <a:extLst>
              <a:ext uri="{FF2B5EF4-FFF2-40B4-BE49-F238E27FC236}">
                <a16:creationId xmlns:a16="http://schemas.microsoft.com/office/drawing/2014/main" xmlns="" id="{14DADF44-B981-4DEC-8D11-777F6AACFDE8}"/>
              </a:ext>
            </a:extLst>
          </p:cNvPr>
          <p:cNvCxnSpPr>
            <a:cxnSpLocks/>
          </p:cNvCxnSpPr>
          <p:nvPr/>
        </p:nvCxnSpPr>
        <p:spPr>
          <a:xfrm flipV="1">
            <a:off x="2997200" y="11623675"/>
            <a:ext cx="0" cy="320675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Straight Connector 704">
            <a:extLst>
              <a:ext uri="{FF2B5EF4-FFF2-40B4-BE49-F238E27FC236}">
                <a16:creationId xmlns:a16="http://schemas.microsoft.com/office/drawing/2014/main" xmlns="" id="{ADB322F3-A968-4F08-ADB3-A9480F89A6CF}"/>
              </a:ext>
            </a:extLst>
          </p:cNvPr>
          <p:cNvCxnSpPr>
            <a:cxnSpLocks/>
          </p:cNvCxnSpPr>
          <p:nvPr/>
        </p:nvCxnSpPr>
        <p:spPr>
          <a:xfrm flipH="1">
            <a:off x="5457825" y="10814050"/>
            <a:ext cx="1588" cy="37306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Straight Connector 705">
            <a:extLst>
              <a:ext uri="{FF2B5EF4-FFF2-40B4-BE49-F238E27FC236}">
                <a16:creationId xmlns:a16="http://schemas.microsoft.com/office/drawing/2014/main" xmlns="" id="{F4E73BD1-58DF-42E9-8243-3BF9F8CFE52E}"/>
              </a:ext>
            </a:extLst>
          </p:cNvPr>
          <p:cNvCxnSpPr>
            <a:cxnSpLocks/>
          </p:cNvCxnSpPr>
          <p:nvPr/>
        </p:nvCxnSpPr>
        <p:spPr>
          <a:xfrm flipH="1">
            <a:off x="4906963" y="10799763"/>
            <a:ext cx="1587" cy="37306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Straight Connector 706">
            <a:extLst>
              <a:ext uri="{FF2B5EF4-FFF2-40B4-BE49-F238E27FC236}">
                <a16:creationId xmlns:a16="http://schemas.microsoft.com/office/drawing/2014/main" xmlns="" id="{7790C63C-A31B-404D-B2DF-395FED5F61AE}"/>
              </a:ext>
            </a:extLst>
          </p:cNvPr>
          <p:cNvCxnSpPr>
            <a:cxnSpLocks/>
          </p:cNvCxnSpPr>
          <p:nvPr/>
        </p:nvCxnSpPr>
        <p:spPr>
          <a:xfrm flipH="1">
            <a:off x="4398963" y="10799763"/>
            <a:ext cx="1587" cy="37306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" name="Straight Connector 708">
            <a:extLst>
              <a:ext uri="{FF2B5EF4-FFF2-40B4-BE49-F238E27FC236}">
                <a16:creationId xmlns:a16="http://schemas.microsoft.com/office/drawing/2014/main" xmlns="" id="{C451F750-1F50-4181-AF52-8E54F1608A93}"/>
              </a:ext>
            </a:extLst>
          </p:cNvPr>
          <p:cNvCxnSpPr>
            <a:cxnSpLocks/>
          </p:cNvCxnSpPr>
          <p:nvPr/>
        </p:nvCxnSpPr>
        <p:spPr>
          <a:xfrm flipH="1">
            <a:off x="3643313" y="10837863"/>
            <a:ext cx="1587" cy="37306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Straight Connector 709">
            <a:extLst>
              <a:ext uri="{FF2B5EF4-FFF2-40B4-BE49-F238E27FC236}">
                <a16:creationId xmlns:a16="http://schemas.microsoft.com/office/drawing/2014/main" xmlns="" id="{FF03F773-4555-4DB7-85B5-B891E0ED8848}"/>
              </a:ext>
            </a:extLst>
          </p:cNvPr>
          <p:cNvCxnSpPr>
            <a:cxnSpLocks/>
          </p:cNvCxnSpPr>
          <p:nvPr/>
        </p:nvCxnSpPr>
        <p:spPr>
          <a:xfrm flipH="1">
            <a:off x="2081213" y="10850563"/>
            <a:ext cx="1587" cy="37306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xmlns="" id="{37404753-32C7-4AF1-ADED-3C28B2C38487}"/>
              </a:ext>
            </a:extLst>
          </p:cNvPr>
          <p:cNvCxnSpPr>
            <a:cxnSpLocks/>
          </p:cNvCxnSpPr>
          <p:nvPr/>
        </p:nvCxnSpPr>
        <p:spPr>
          <a:xfrm flipV="1">
            <a:off x="2081213" y="11612563"/>
            <a:ext cx="0" cy="320675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Straight Connector 711">
            <a:extLst>
              <a:ext uri="{FF2B5EF4-FFF2-40B4-BE49-F238E27FC236}">
                <a16:creationId xmlns:a16="http://schemas.microsoft.com/office/drawing/2014/main" xmlns="" id="{25E3D1D0-D71C-46E2-94C4-23C3E3EE21C0}"/>
              </a:ext>
            </a:extLst>
          </p:cNvPr>
          <p:cNvCxnSpPr>
            <a:cxnSpLocks/>
          </p:cNvCxnSpPr>
          <p:nvPr/>
        </p:nvCxnSpPr>
        <p:spPr>
          <a:xfrm flipV="1">
            <a:off x="1179513" y="11156950"/>
            <a:ext cx="300037" cy="2016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Straight Connector 715">
            <a:extLst>
              <a:ext uri="{FF2B5EF4-FFF2-40B4-BE49-F238E27FC236}">
                <a16:creationId xmlns:a16="http://schemas.microsoft.com/office/drawing/2014/main" xmlns="" id="{4F327EB3-1DAC-482D-8A7F-5F51A009862A}"/>
              </a:ext>
            </a:extLst>
          </p:cNvPr>
          <p:cNvCxnSpPr>
            <a:cxnSpLocks/>
          </p:cNvCxnSpPr>
          <p:nvPr/>
        </p:nvCxnSpPr>
        <p:spPr>
          <a:xfrm flipV="1">
            <a:off x="673100" y="10531475"/>
            <a:ext cx="431800" cy="1905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" name="Straight Connector 717">
            <a:extLst>
              <a:ext uri="{FF2B5EF4-FFF2-40B4-BE49-F238E27FC236}">
                <a16:creationId xmlns:a16="http://schemas.microsoft.com/office/drawing/2014/main" xmlns="" id="{57E6AF83-9C23-4F01-9613-C1041DBF6CB6}"/>
              </a:ext>
            </a:extLst>
          </p:cNvPr>
          <p:cNvCxnSpPr>
            <a:cxnSpLocks/>
          </p:cNvCxnSpPr>
          <p:nvPr/>
        </p:nvCxnSpPr>
        <p:spPr>
          <a:xfrm>
            <a:off x="739775" y="10175875"/>
            <a:ext cx="352425" cy="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" name="Straight Connector 719">
            <a:extLst>
              <a:ext uri="{FF2B5EF4-FFF2-40B4-BE49-F238E27FC236}">
                <a16:creationId xmlns:a16="http://schemas.microsoft.com/office/drawing/2014/main" xmlns="" id="{F64CA154-59AA-48EF-AF23-63CCCE66A2FE}"/>
              </a:ext>
            </a:extLst>
          </p:cNvPr>
          <p:cNvCxnSpPr>
            <a:cxnSpLocks/>
          </p:cNvCxnSpPr>
          <p:nvPr/>
        </p:nvCxnSpPr>
        <p:spPr>
          <a:xfrm>
            <a:off x="1101725" y="9213850"/>
            <a:ext cx="377825" cy="104775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xmlns="" id="{23F47946-DF38-4ACD-9FDF-4203DE840798}"/>
              </a:ext>
            </a:extLst>
          </p:cNvPr>
          <p:cNvCxnSpPr>
            <a:cxnSpLocks/>
          </p:cNvCxnSpPr>
          <p:nvPr/>
        </p:nvCxnSpPr>
        <p:spPr>
          <a:xfrm flipH="1">
            <a:off x="1563688" y="10199688"/>
            <a:ext cx="409575" cy="47625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46" name="Picture 730">
            <a:extLst>
              <a:ext uri="{FF2B5EF4-FFF2-40B4-BE49-F238E27FC236}">
                <a16:creationId xmlns:a16="http://schemas.microsoft.com/office/drawing/2014/main" xmlns="" id="{BC867CB4-4D67-4EBE-9156-0CCE0B7BF31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6205538"/>
            <a:ext cx="2714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" name="Graphic 34" descr="Heart organ">
            <a:extLst>
              <a:ext uri="{FF2B5EF4-FFF2-40B4-BE49-F238E27FC236}">
                <a16:creationId xmlns:a16="http://schemas.microsoft.com/office/drawing/2014/main" xmlns="" id="{72ABA729-FC95-40B5-864B-2C0F4F284D8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9742488"/>
            <a:ext cx="520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8" name="Graphic 36" descr="Stomach">
            <a:extLst>
              <a:ext uri="{FF2B5EF4-FFF2-40B4-BE49-F238E27FC236}">
                <a16:creationId xmlns:a16="http://schemas.microsoft.com/office/drawing/2014/main" xmlns="" id="{B72E8BAB-1BCA-4C78-BCF7-26FD2D548CD0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665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9" name="Graphic 38" descr="Lungs">
            <a:extLst>
              <a:ext uri="{FF2B5EF4-FFF2-40B4-BE49-F238E27FC236}">
                <a16:creationId xmlns:a16="http://schemas.microsoft.com/office/drawing/2014/main" xmlns="" id="{A5845E1C-2A76-4384-832B-1412D27E40F3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8105775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0" name="Graphic 48" descr="Microscope">
            <a:extLst>
              <a:ext uri="{FF2B5EF4-FFF2-40B4-BE49-F238E27FC236}">
                <a16:creationId xmlns:a16="http://schemas.microsoft.com/office/drawing/2014/main" xmlns="" id="{5E8016E7-FEC9-4350-B7A5-8DE7993DBF6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0269538"/>
            <a:ext cx="6778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1" name="Graphic 58" descr="Tiger">
            <a:extLst>
              <a:ext uri="{FF2B5EF4-FFF2-40B4-BE49-F238E27FC236}">
                <a16:creationId xmlns:a16="http://schemas.microsoft.com/office/drawing/2014/main" xmlns="" id="{F052D7AF-F499-4357-8CA5-E04B91C9E2CA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233025"/>
            <a:ext cx="7461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2" name="Graphic 466" descr="Needle">
            <a:extLst>
              <a:ext uri="{FF2B5EF4-FFF2-40B4-BE49-F238E27FC236}">
                <a16:creationId xmlns:a16="http://schemas.microsoft.com/office/drawing/2014/main" xmlns="" id="{6B34DBA5-9F1E-4CA6-A717-74DAE6BE2FA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0563225"/>
            <a:ext cx="6096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3" name="Graphic 472" descr="Deciduous tree">
            <a:extLst>
              <a:ext uri="{FF2B5EF4-FFF2-40B4-BE49-F238E27FC236}">
                <a16:creationId xmlns:a16="http://schemas.microsoft.com/office/drawing/2014/main" xmlns="" id="{CF8D27FA-B6C2-4C33-B5B3-77A7E5DB0693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4130338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4" name="Graphic 476" descr="Baby">
            <a:extLst>
              <a:ext uri="{FF2B5EF4-FFF2-40B4-BE49-F238E27FC236}">
                <a16:creationId xmlns:a16="http://schemas.microsoft.com/office/drawing/2014/main" xmlns="" id="{5ACDD4EB-B703-4C0F-A0C0-1DD77A0C0656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6041688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5" name="Graphic 486" descr="Brain">
            <a:extLst>
              <a:ext uri="{FF2B5EF4-FFF2-40B4-BE49-F238E27FC236}">
                <a16:creationId xmlns:a16="http://schemas.microsoft.com/office/drawing/2014/main" xmlns="" id="{A71F907B-310E-414C-8C5E-44EAF324DEDC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618648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6" name="Picture 10" descr="Image result for evolution icon">
            <a:extLst>
              <a:ext uri="{FF2B5EF4-FFF2-40B4-BE49-F238E27FC236}">
                <a16:creationId xmlns:a16="http://schemas.microsoft.com/office/drawing/2014/main" xmlns="" id="{E8675D53-1155-4A03-88FA-01E79140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3405188"/>
            <a:ext cx="142081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" name="Graphic 517" descr="Leaf">
            <a:extLst>
              <a:ext uri="{FF2B5EF4-FFF2-40B4-BE49-F238E27FC236}">
                <a16:creationId xmlns:a16="http://schemas.microsoft.com/office/drawing/2014/main" xmlns="" id="{06391144-9DAA-44E1-ADB5-E2A2AF3E86A9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813" y="9086850"/>
            <a:ext cx="49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" name="Picture 28" descr="Image result for cell division icon">
            <a:extLst>
              <a:ext uri="{FF2B5EF4-FFF2-40B4-BE49-F238E27FC236}">
                <a16:creationId xmlns:a16="http://schemas.microsoft.com/office/drawing/2014/main" xmlns="" id="{5FA9F3E1-DA64-486E-881D-ADE61255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8293100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" name="Graphic 21" descr="First aid kit">
            <a:extLst>
              <a:ext uri="{FF2B5EF4-FFF2-40B4-BE49-F238E27FC236}">
                <a16:creationId xmlns:a16="http://schemas.microsoft.com/office/drawing/2014/main" xmlns="" id="{B1AA9C0C-B064-4B91-90F9-3C15A85BA29E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8207375"/>
            <a:ext cx="461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" name="Picture 18" descr="Image result for kidney icon">
            <a:extLst>
              <a:ext uri="{FF2B5EF4-FFF2-40B4-BE49-F238E27FC236}">
                <a16:creationId xmlns:a16="http://schemas.microsoft.com/office/drawing/2014/main" xmlns="" id="{D42DD6F4-1E0D-449F-978A-BADA5F33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6194425"/>
            <a:ext cx="441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" name="Picture 4">
            <a:extLst>
              <a:ext uri="{FF2B5EF4-FFF2-40B4-BE49-F238E27FC236}">
                <a16:creationId xmlns:a16="http://schemas.microsoft.com/office/drawing/2014/main" xmlns="" id="{F2DB68AF-5D07-4B63-A6DF-8573F8A0BF4B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14503" r="5792" b="8545"/>
          <a:stretch>
            <a:fillRect/>
          </a:stretch>
        </p:blipFill>
        <p:spPr bwMode="auto">
          <a:xfrm>
            <a:off x="6597650" y="14839950"/>
            <a:ext cx="5619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" name="Graphic 38" descr="Lungs">
            <a:extLst>
              <a:ext uri="{FF2B5EF4-FFF2-40B4-BE49-F238E27FC236}">
                <a16:creationId xmlns:a16="http://schemas.microsoft.com/office/drawing/2014/main" xmlns="" id="{4CCC0BC8-EA4C-4D80-959A-F5A13B6A2833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6294100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" name="Picture 6">
            <a:extLst>
              <a:ext uri="{FF2B5EF4-FFF2-40B4-BE49-F238E27FC236}">
                <a16:creationId xmlns:a16="http://schemas.microsoft.com/office/drawing/2014/main" xmlns="" id="{A9103BFD-6BA4-48E9-A874-8C1E7A3D9AAC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4439900"/>
            <a:ext cx="3984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4" name="Picture 7">
            <a:extLst>
              <a:ext uri="{FF2B5EF4-FFF2-40B4-BE49-F238E27FC236}">
                <a16:creationId xmlns:a16="http://schemas.microsoft.com/office/drawing/2014/main" xmlns="" id="{42648E2A-58F5-48A1-873B-21ED282B8F39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14776450"/>
            <a:ext cx="4492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5" name="Picture 13">
            <a:extLst>
              <a:ext uri="{FF2B5EF4-FFF2-40B4-BE49-F238E27FC236}">
                <a16:creationId xmlns:a16="http://schemas.microsoft.com/office/drawing/2014/main" xmlns="" id="{5CDB1F74-FD37-41ED-88DE-A71DF809693E}"/>
              </a:ext>
            </a:extLst>
          </p:cNvPr>
          <p:cNvPicPr>
            <a:picLocks noChangeAspect="1"/>
          </p:cNvPicPr>
          <p:nvPr/>
        </p:nvPicPr>
        <p:blipFill>
          <a:blip r:embed="rId6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8" t="11757" r="14832"/>
          <a:stretch>
            <a:fillRect/>
          </a:stretch>
        </p:blipFill>
        <p:spPr bwMode="auto">
          <a:xfrm>
            <a:off x="371475" y="15306675"/>
            <a:ext cx="4254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6" name="Picture 15">
            <a:extLst>
              <a:ext uri="{FF2B5EF4-FFF2-40B4-BE49-F238E27FC236}">
                <a16:creationId xmlns:a16="http://schemas.microsoft.com/office/drawing/2014/main" xmlns="" id="{E3A256BA-E9BD-4A7D-8246-0A73E7A70295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2636500"/>
            <a:ext cx="3222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" name="Picture 17">
            <a:extLst>
              <a:ext uri="{FF2B5EF4-FFF2-40B4-BE49-F238E27FC236}">
                <a16:creationId xmlns:a16="http://schemas.microsoft.com/office/drawing/2014/main" xmlns="" id="{68C10496-2101-4A51-909B-B821CB49A7D3}"/>
              </a:ext>
            </a:extLst>
          </p:cNvPr>
          <p:cNvPicPr>
            <a:picLocks noChangeAspect="1"/>
          </p:cNvPicPr>
          <p:nvPr/>
        </p:nvPicPr>
        <p:blipFill>
          <a:blip r:embed="rId6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r="9792"/>
          <a:stretch>
            <a:fillRect/>
          </a:stretch>
        </p:blipFill>
        <p:spPr bwMode="auto">
          <a:xfrm>
            <a:off x="2282825" y="14589125"/>
            <a:ext cx="260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" name="Picture 18">
            <a:extLst>
              <a:ext uri="{FF2B5EF4-FFF2-40B4-BE49-F238E27FC236}">
                <a16:creationId xmlns:a16="http://schemas.microsoft.com/office/drawing/2014/main" xmlns="" id="{4282B163-68EF-46D4-9BA2-254E882C561B}"/>
              </a:ext>
            </a:extLst>
          </p:cNvPr>
          <p:cNvPicPr>
            <a:picLocks noChangeAspect="1"/>
          </p:cNvPicPr>
          <p:nvPr/>
        </p:nvPicPr>
        <p:blipFill>
          <a:blip r:embed="rId6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4607" r="7124" b="6715"/>
          <a:stretch>
            <a:fillRect/>
          </a:stretch>
        </p:blipFill>
        <p:spPr bwMode="auto">
          <a:xfrm>
            <a:off x="2576513" y="12700000"/>
            <a:ext cx="4238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9" name="Picture 19">
            <a:extLst>
              <a:ext uri="{FF2B5EF4-FFF2-40B4-BE49-F238E27FC236}">
                <a16:creationId xmlns:a16="http://schemas.microsoft.com/office/drawing/2014/main" xmlns="" id="{316B315F-0FBD-46E0-96AF-6BD805BDC27C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/>
          <a:stretch>
            <a:fillRect/>
          </a:stretch>
        </p:blipFill>
        <p:spPr bwMode="auto">
          <a:xfrm>
            <a:off x="3698875" y="12612688"/>
            <a:ext cx="43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0" name="Graphic 517" descr="Leaf">
            <a:extLst>
              <a:ext uri="{FF2B5EF4-FFF2-40B4-BE49-F238E27FC236}">
                <a16:creationId xmlns:a16="http://schemas.microsoft.com/office/drawing/2014/main" xmlns="" id="{47642D1A-5ADE-4E16-8927-83C078761233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2715875"/>
            <a:ext cx="49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1" name="Picture 20">
            <a:extLst>
              <a:ext uri="{FF2B5EF4-FFF2-40B4-BE49-F238E27FC236}">
                <a16:creationId xmlns:a16="http://schemas.microsoft.com/office/drawing/2014/main" xmlns="" id="{CA2FE38F-AB63-4614-9F29-1DF52261FE38}"/>
              </a:ext>
            </a:extLst>
          </p:cNvPr>
          <p:cNvPicPr>
            <a:picLocks noChangeAspect="1"/>
          </p:cNvPicPr>
          <p:nvPr/>
        </p:nvPicPr>
        <p:blipFill>
          <a:blip r:embed="rId6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"/>
          <a:stretch>
            <a:fillRect/>
          </a:stretch>
        </p:blipFill>
        <p:spPr bwMode="auto">
          <a:xfrm>
            <a:off x="4984750" y="12784138"/>
            <a:ext cx="3333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2" name="Picture 22">
            <a:extLst>
              <a:ext uri="{FF2B5EF4-FFF2-40B4-BE49-F238E27FC236}">
                <a16:creationId xmlns:a16="http://schemas.microsoft.com/office/drawing/2014/main" xmlns="" id="{8F551360-DF84-4232-BCFA-0198F400B94B}"/>
              </a:ext>
            </a:extLst>
          </p:cNvPr>
          <p:cNvPicPr>
            <a:picLocks noChangeAspect="1"/>
          </p:cNvPicPr>
          <p:nvPr/>
        </p:nvPicPr>
        <p:blipFill>
          <a:blip r:embed="rId6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138275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3" name="Picture 23">
            <a:extLst>
              <a:ext uri="{FF2B5EF4-FFF2-40B4-BE49-F238E27FC236}">
                <a16:creationId xmlns:a16="http://schemas.microsoft.com/office/drawing/2014/main" xmlns="" id="{4D357D28-DB91-45AF-BCEE-664BF102D8C7}"/>
              </a:ext>
            </a:extLst>
          </p:cNvPr>
          <p:cNvPicPr>
            <a:picLocks noChangeAspect="1"/>
          </p:cNvPicPr>
          <p:nvPr/>
        </p:nvPicPr>
        <p:blipFill>
          <a:blip r:embed="rId6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0348913"/>
            <a:ext cx="3683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4" name="Picture 24">
            <a:extLst>
              <a:ext uri="{FF2B5EF4-FFF2-40B4-BE49-F238E27FC236}">
                <a16:creationId xmlns:a16="http://schemas.microsoft.com/office/drawing/2014/main" xmlns="" id="{B9221B1E-E8D2-4197-827E-0A2C087EFA27}"/>
              </a:ext>
            </a:extLst>
          </p:cNvPr>
          <p:cNvPicPr>
            <a:picLocks noChangeAspect="1"/>
          </p:cNvPicPr>
          <p:nvPr/>
        </p:nvPicPr>
        <p:blipFill>
          <a:blip r:embed="rId7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0364788"/>
            <a:ext cx="3635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5" name="Picture 26">
            <a:extLst>
              <a:ext uri="{FF2B5EF4-FFF2-40B4-BE49-F238E27FC236}">
                <a16:creationId xmlns:a16="http://schemas.microsoft.com/office/drawing/2014/main" xmlns="" id="{87935451-BD64-4A68-AA7E-08134EE8C884}"/>
              </a:ext>
            </a:extLst>
          </p:cNvPr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391775"/>
            <a:ext cx="3444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6" name="Picture 27">
            <a:extLst>
              <a:ext uri="{FF2B5EF4-FFF2-40B4-BE49-F238E27FC236}">
                <a16:creationId xmlns:a16="http://schemas.microsoft.com/office/drawing/2014/main" xmlns="" id="{0853A3CA-C6C8-4D51-9735-7D6DB6796B90}"/>
              </a:ext>
            </a:extLst>
          </p:cNvPr>
          <p:cNvPicPr>
            <a:picLocks noChangeAspect="1"/>
          </p:cNvPicPr>
          <p:nvPr/>
        </p:nvPicPr>
        <p:blipFill>
          <a:blip r:embed="rId7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10453688"/>
            <a:ext cx="592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7" name="TextBox 198">
            <a:extLst>
              <a:ext uri="{FF2B5EF4-FFF2-40B4-BE49-F238E27FC236}">
                <a16:creationId xmlns:a16="http://schemas.microsoft.com/office/drawing/2014/main" xmlns="" id="{4B9E307A-8E80-4FEB-BE17-D9293CFFB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8867775"/>
            <a:ext cx="652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Sterile technique</a:t>
            </a:r>
          </a:p>
        </p:txBody>
      </p:sp>
      <p:pic>
        <p:nvPicPr>
          <p:cNvPr id="2478" name="Picture 31">
            <a:extLst>
              <a:ext uri="{FF2B5EF4-FFF2-40B4-BE49-F238E27FC236}">
                <a16:creationId xmlns:a16="http://schemas.microsoft.com/office/drawing/2014/main" xmlns="" id="{5ABFCE69-4C60-4B7D-9150-591BB6BA337B}"/>
              </a:ext>
            </a:extLst>
          </p:cNvPr>
          <p:cNvPicPr>
            <a:picLocks noChangeAspect="1"/>
          </p:cNvPicPr>
          <p:nvPr/>
        </p:nvPicPr>
        <p:blipFill>
          <a:blip r:embed="rId7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8104188"/>
            <a:ext cx="482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9" name="Picture 32">
            <a:extLst>
              <a:ext uri="{FF2B5EF4-FFF2-40B4-BE49-F238E27FC236}">
                <a16:creationId xmlns:a16="http://schemas.microsoft.com/office/drawing/2014/main" xmlns="" id="{1BCF503C-75CB-4BCB-944C-356489CC23BE}"/>
              </a:ext>
            </a:extLst>
          </p:cNvPr>
          <p:cNvPicPr>
            <a:picLocks noChangeAspect="1"/>
          </p:cNvPicPr>
          <p:nvPr/>
        </p:nvPicPr>
        <p:blipFill>
          <a:blip r:embed="rId7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0"/>
          <a:stretch>
            <a:fillRect/>
          </a:stretch>
        </p:blipFill>
        <p:spPr bwMode="auto">
          <a:xfrm>
            <a:off x="4259263" y="8396288"/>
            <a:ext cx="307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0" name="Picture 33">
            <a:extLst>
              <a:ext uri="{FF2B5EF4-FFF2-40B4-BE49-F238E27FC236}">
                <a16:creationId xmlns:a16="http://schemas.microsoft.com/office/drawing/2014/main" xmlns="" id="{EF8067E5-0CF1-48C3-9E8C-AA62FC15423B}"/>
              </a:ext>
            </a:extLst>
          </p:cNvPr>
          <p:cNvPicPr>
            <a:picLocks noChangeAspect="1"/>
          </p:cNvPicPr>
          <p:nvPr/>
        </p:nvPicPr>
        <p:blipFill>
          <a:blip r:embed="rId7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5527675"/>
            <a:ext cx="5127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1" name="Picture 34">
            <a:extLst>
              <a:ext uri="{FF2B5EF4-FFF2-40B4-BE49-F238E27FC236}">
                <a16:creationId xmlns:a16="http://schemas.microsoft.com/office/drawing/2014/main" xmlns="" id="{DB2FA610-77CB-40FB-8363-D2ECD4B1CC47}"/>
              </a:ext>
            </a:extLst>
          </p:cNvPr>
          <p:cNvPicPr>
            <a:picLocks noChangeAspect="1"/>
          </p:cNvPicPr>
          <p:nvPr/>
        </p:nvPicPr>
        <p:blipFill>
          <a:blip r:embed="rId7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5545138"/>
            <a:ext cx="4333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2" name="Picture 40">
            <a:extLst>
              <a:ext uri="{FF2B5EF4-FFF2-40B4-BE49-F238E27FC236}">
                <a16:creationId xmlns:a16="http://schemas.microsoft.com/office/drawing/2014/main" xmlns="" id="{23E09CAD-23F8-490E-A17C-8258406A2BE0}"/>
              </a:ext>
            </a:extLst>
          </p:cNvPr>
          <p:cNvPicPr>
            <a:picLocks noChangeAspect="1"/>
          </p:cNvPicPr>
          <p:nvPr/>
        </p:nvPicPr>
        <p:blipFill>
          <a:blip r:embed="rId7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1842750"/>
            <a:ext cx="423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3" name="Picture 42">
            <a:extLst>
              <a:ext uri="{FF2B5EF4-FFF2-40B4-BE49-F238E27FC236}">
                <a16:creationId xmlns:a16="http://schemas.microsoft.com/office/drawing/2014/main" xmlns="" id="{E4EA1CA1-E9D5-4CC0-AA7F-CADF1C603A60}"/>
              </a:ext>
            </a:extLst>
          </p:cNvPr>
          <p:cNvPicPr>
            <a:picLocks noChangeAspect="1"/>
          </p:cNvPicPr>
          <p:nvPr/>
        </p:nvPicPr>
        <p:blipFill>
          <a:blip r:embed="rId7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10360025"/>
            <a:ext cx="5048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4" name="Picture 43">
            <a:extLst>
              <a:ext uri="{FF2B5EF4-FFF2-40B4-BE49-F238E27FC236}">
                <a16:creationId xmlns:a16="http://schemas.microsoft.com/office/drawing/2014/main" xmlns="" id="{3C8E55C7-E3D6-4ABD-9F50-B5A6434F1D3B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9758363"/>
            <a:ext cx="2841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5" name="Picture 44">
            <a:extLst>
              <a:ext uri="{FF2B5EF4-FFF2-40B4-BE49-F238E27FC236}">
                <a16:creationId xmlns:a16="http://schemas.microsoft.com/office/drawing/2014/main" xmlns="" id="{AAA51756-D55F-41D1-ABE9-84FB8D82D840}"/>
              </a:ext>
            </a:extLst>
          </p:cNvPr>
          <p:cNvPicPr>
            <a:picLocks noChangeAspect="1"/>
          </p:cNvPicPr>
          <p:nvPr/>
        </p:nvPicPr>
        <p:blipFill>
          <a:blip r:embed="rId8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9756775"/>
            <a:ext cx="4619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6" name="Picture 46">
            <a:extLst>
              <a:ext uri="{FF2B5EF4-FFF2-40B4-BE49-F238E27FC236}">
                <a16:creationId xmlns:a16="http://schemas.microsoft.com/office/drawing/2014/main" xmlns="" id="{1711B38E-9788-4AFE-9145-A9CE83C81BBA}"/>
              </a:ext>
            </a:extLst>
          </p:cNvPr>
          <p:cNvPicPr>
            <a:picLocks noChangeAspect="1"/>
          </p:cNvPicPr>
          <p:nvPr/>
        </p:nvPicPr>
        <p:blipFill>
          <a:blip r:embed="rId81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8304213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7" name="Picture 47">
            <a:extLst>
              <a:ext uri="{FF2B5EF4-FFF2-40B4-BE49-F238E27FC236}">
                <a16:creationId xmlns:a16="http://schemas.microsoft.com/office/drawing/2014/main" xmlns="" id="{5FB389C7-EAA3-4D1D-8B64-F4370B0BAD95}"/>
              </a:ext>
            </a:extLst>
          </p:cNvPr>
          <p:cNvPicPr>
            <a:picLocks noChangeAspect="1"/>
          </p:cNvPicPr>
          <p:nvPr/>
        </p:nvPicPr>
        <p:blipFill>
          <a:blip r:embed="rId8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1764">
            <a:off x="7126288" y="7753350"/>
            <a:ext cx="457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" name="Picture 48">
            <a:extLst>
              <a:ext uri="{FF2B5EF4-FFF2-40B4-BE49-F238E27FC236}">
                <a16:creationId xmlns:a16="http://schemas.microsoft.com/office/drawing/2014/main" xmlns="" id="{C97434BD-6AA5-475B-BD56-7AF94D46A432}"/>
              </a:ext>
            </a:extLst>
          </p:cNvPr>
          <p:cNvPicPr>
            <a:picLocks noChangeAspect="1"/>
          </p:cNvPicPr>
          <p:nvPr/>
        </p:nvPicPr>
        <p:blipFill>
          <a:blip r:embed="rId8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7770813"/>
            <a:ext cx="52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9" name="Picture 49">
            <a:extLst>
              <a:ext uri="{FF2B5EF4-FFF2-40B4-BE49-F238E27FC236}">
                <a16:creationId xmlns:a16="http://schemas.microsoft.com/office/drawing/2014/main" xmlns="" id="{3CDFC742-DEC5-4709-9D78-9B9CFC70FD7D}"/>
              </a:ext>
            </a:extLst>
          </p:cNvPr>
          <p:cNvPicPr>
            <a:picLocks noChangeAspect="1"/>
          </p:cNvPicPr>
          <p:nvPr/>
        </p:nvPicPr>
        <p:blipFill>
          <a:blip r:embed="rId8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7734300"/>
            <a:ext cx="711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0" name="Picture 50">
            <a:extLst>
              <a:ext uri="{FF2B5EF4-FFF2-40B4-BE49-F238E27FC236}">
                <a16:creationId xmlns:a16="http://schemas.microsoft.com/office/drawing/2014/main" xmlns="" id="{3A786F63-32B9-4BA1-98E9-8D9C8F943840}"/>
              </a:ext>
            </a:extLst>
          </p:cNvPr>
          <p:cNvPicPr>
            <a:picLocks noChangeAspect="1"/>
          </p:cNvPicPr>
          <p:nvPr/>
        </p:nvPicPr>
        <p:blipFill>
          <a:blip r:embed="rId8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617061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1" name="Picture 51">
            <a:extLst>
              <a:ext uri="{FF2B5EF4-FFF2-40B4-BE49-F238E27FC236}">
                <a16:creationId xmlns:a16="http://schemas.microsoft.com/office/drawing/2014/main" xmlns="" id="{4949D1B2-31B2-4C84-8704-F2FAAB5CDAF9}"/>
              </a:ext>
            </a:extLst>
          </p:cNvPr>
          <p:cNvPicPr>
            <a:picLocks noChangeAspect="1"/>
          </p:cNvPicPr>
          <p:nvPr/>
        </p:nvPicPr>
        <p:blipFill>
          <a:blip r:embed="rId8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7620000"/>
            <a:ext cx="446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2" name="Picture 52">
            <a:extLst>
              <a:ext uri="{FF2B5EF4-FFF2-40B4-BE49-F238E27FC236}">
                <a16:creationId xmlns:a16="http://schemas.microsoft.com/office/drawing/2014/main" xmlns="" id="{8FB48E62-7DE8-4A3F-8026-44AF59CDB493}"/>
              </a:ext>
            </a:extLst>
          </p:cNvPr>
          <p:cNvPicPr>
            <a:picLocks noChangeAspect="1"/>
          </p:cNvPicPr>
          <p:nvPr/>
        </p:nvPicPr>
        <p:blipFill>
          <a:blip r:embed="rId8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7685088"/>
            <a:ext cx="596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3" name="Picture 53">
            <a:extLst>
              <a:ext uri="{FF2B5EF4-FFF2-40B4-BE49-F238E27FC236}">
                <a16:creationId xmlns:a16="http://schemas.microsoft.com/office/drawing/2014/main" xmlns="" id="{B9FD80E0-145C-4CBD-9835-2119F6CF4180}"/>
              </a:ext>
            </a:extLst>
          </p:cNvPr>
          <p:cNvPicPr>
            <a:picLocks noChangeAspect="1"/>
          </p:cNvPicPr>
          <p:nvPr/>
        </p:nvPicPr>
        <p:blipFill>
          <a:blip r:embed="rId8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6210300"/>
            <a:ext cx="644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4" name="Picture 54">
            <a:extLst>
              <a:ext uri="{FF2B5EF4-FFF2-40B4-BE49-F238E27FC236}">
                <a16:creationId xmlns:a16="http://schemas.microsoft.com/office/drawing/2014/main" xmlns="" id="{BA1207F2-69B0-463C-B661-6CB0C2ADD962}"/>
              </a:ext>
            </a:extLst>
          </p:cNvPr>
          <p:cNvPicPr>
            <a:picLocks noChangeAspect="1"/>
          </p:cNvPicPr>
          <p:nvPr/>
        </p:nvPicPr>
        <p:blipFill>
          <a:blip r:embed="rId8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6329363"/>
            <a:ext cx="4222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5" name="Picture 55">
            <a:extLst>
              <a:ext uri="{FF2B5EF4-FFF2-40B4-BE49-F238E27FC236}">
                <a16:creationId xmlns:a16="http://schemas.microsoft.com/office/drawing/2014/main" xmlns="" id="{8BC75E89-C006-448A-90D1-E3A9C7F9AF17}"/>
              </a:ext>
            </a:extLst>
          </p:cNvPr>
          <p:cNvPicPr>
            <a:picLocks noChangeAspect="1"/>
          </p:cNvPicPr>
          <p:nvPr/>
        </p:nvPicPr>
        <p:blipFill>
          <a:blip r:embed="rId9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492625"/>
            <a:ext cx="3968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6" name="Picture 56">
            <a:extLst>
              <a:ext uri="{FF2B5EF4-FFF2-40B4-BE49-F238E27FC236}">
                <a16:creationId xmlns:a16="http://schemas.microsoft.com/office/drawing/2014/main" xmlns="" id="{19DF4EF3-19CB-4E34-A877-3A130AC49418}"/>
              </a:ext>
            </a:extLst>
          </p:cNvPr>
          <p:cNvPicPr>
            <a:picLocks noChangeAspect="1"/>
          </p:cNvPicPr>
          <p:nvPr/>
        </p:nvPicPr>
        <p:blipFill>
          <a:blip r:embed="rId9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554538"/>
            <a:ext cx="2603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7" name="Picture 57">
            <a:extLst>
              <a:ext uri="{FF2B5EF4-FFF2-40B4-BE49-F238E27FC236}">
                <a16:creationId xmlns:a16="http://schemas.microsoft.com/office/drawing/2014/main" xmlns="" id="{78EDD6BB-537F-43F3-8341-CC4D5FEEF7CB}"/>
              </a:ext>
            </a:extLst>
          </p:cNvPr>
          <p:cNvPicPr>
            <a:picLocks noChangeAspect="1"/>
          </p:cNvPicPr>
          <p:nvPr/>
        </p:nvPicPr>
        <p:blipFill>
          <a:blip r:embed="rId9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5475288"/>
            <a:ext cx="5429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" name="Picture 58">
            <a:extLst>
              <a:ext uri="{FF2B5EF4-FFF2-40B4-BE49-F238E27FC236}">
                <a16:creationId xmlns:a16="http://schemas.microsoft.com/office/drawing/2014/main" xmlns="" id="{B4C1F22B-2C02-4ECE-B2DB-D7D7CAA27625}"/>
              </a:ext>
            </a:extLst>
          </p:cNvPr>
          <p:cNvPicPr>
            <a:picLocks noChangeAspect="1"/>
          </p:cNvPicPr>
          <p:nvPr/>
        </p:nvPicPr>
        <p:blipFill>
          <a:blip r:embed="rId9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3938588"/>
            <a:ext cx="7032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9" name="Picture 59">
            <a:extLst>
              <a:ext uri="{FF2B5EF4-FFF2-40B4-BE49-F238E27FC236}">
                <a16:creationId xmlns:a16="http://schemas.microsoft.com/office/drawing/2014/main" xmlns="" id="{41E8B821-71F3-441F-83A4-202DAC69B15E}"/>
              </a:ext>
            </a:extLst>
          </p:cNvPr>
          <p:cNvPicPr>
            <a:picLocks noChangeAspect="1"/>
          </p:cNvPicPr>
          <p:nvPr/>
        </p:nvPicPr>
        <p:blipFill>
          <a:blip r:embed="rId9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3683000"/>
            <a:ext cx="8572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0" name="Picture 60">
            <a:extLst>
              <a:ext uri="{FF2B5EF4-FFF2-40B4-BE49-F238E27FC236}">
                <a16:creationId xmlns:a16="http://schemas.microsoft.com/office/drawing/2014/main" xmlns="" id="{87786B45-317F-43D3-8AC8-BE59D3D30EC2}"/>
              </a:ext>
            </a:extLst>
          </p:cNvPr>
          <p:cNvPicPr>
            <a:picLocks noChangeAspect="1"/>
          </p:cNvPicPr>
          <p:nvPr/>
        </p:nvPicPr>
        <p:blipFill>
          <a:blip r:embed="rId9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3605213"/>
            <a:ext cx="8128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1" name="Picture 62">
            <a:extLst>
              <a:ext uri="{FF2B5EF4-FFF2-40B4-BE49-F238E27FC236}">
                <a16:creationId xmlns:a16="http://schemas.microsoft.com/office/drawing/2014/main" xmlns="" id="{BFB55CC1-3D8A-4720-9433-C48A5C481628}"/>
              </a:ext>
            </a:extLst>
          </p:cNvPr>
          <p:cNvPicPr>
            <a:picLocks noChangeAspect="1"/>
          </p:cNvPicPr>
          <p:nvPr/>
        </p:nvPicPr>
        <p:blipFill>
          <a:blip r:embed="rId9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775075"/>
            <a:ext cx="6715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2" name="Picture 63">
            <a:extLst>
              <a:ext uri="{FF2B5EF4-FFF2-40B4-BE49-F238E27FC236}">
                <a16:creationId xmlns:a16="http://schemas.microsoft.com/office/drawing/2014/main" xmlns="" id="{3F2B8D71-FD8B-4D60-8ECC-0ACD10CDC44D}"/>
              </a:ext>
            </a:extLst>
          </p:cNvPr>
          <p:cNvPicPr>
            <a:picLocks noChangeAspect="1"/>
          </p:cNvPicPr>
          <p:nvPr/>
        </p:nvPicPr>
        <p:blipFill>
          <a:blip r:embed="rId9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3868738"/>
            <a:ext cx="5762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xmlns="" id="{85ABAE57-F673-4616-8FA6-E9E97D639365}"/>
              </a:ext>
            </a:extLst>
          </p:cNvPr>
          <p:cNvSpPr/>
          <p:nvPr/>
        </p:nvSpPr>
        <p:spPr>
          <a:xfrm>
            <a:off x="5373688" y="8496300"/>
            <a:ext cx="120650" cy="1238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xmlns="" id="{0B604A02-0C2B-497C-B76E-F8F3BAF58265}"/>
              </a:ext>
            </a:extLst>
          </p:cNvPr>
          <p:cNvSpPr/>
          <p:nvPr/>
        </p:nvSpPr>
        <p:spPr>
          <a:xfrm>
            <a:off x="5478463" y="8539163"/>
            <a:ext cx="136525" cy="16986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xmlns="" id="{12CD6CC0-F5B8-49E4-BE0C-859899371BC1}"/>
              </a:ext>
            </a:extLst>
          </p:cNvPr>
          <p:cNvSpPr/>
          <p:nvPr/>
        </p:nvSpPr>
        <p:spPr>
          <a:xfrm>
            <a:off x="5365750" y="8558213"/>
            <a:ext cx="112713" cy="279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49" name="Oval 448">
            <a:extLst>
              <a:ext uri="{FF2B5EF4-FFF2-40B4-BE49-F238E27FC236}">
                <a16:creationId xmlns:a16="http://schemas.microsoft.com/office/drawing/2014/main" xmlns="" id="{A1B68B13-82BD-46D0-8707-9E1488B77EB7}"/>
              </a:ext>
            </a:extLst>
          </p:cNvPr>
          <p:cNvSpPr/>
          <p:nvPr/>
        </p:nvSpPr>
        <p:spPr>
          <a:xfrm>
            <a:off x="5526088" y="8648700"/>
            <a:ext cx="120650" cy="1238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xmlns="" id="{D5E28B7D-446F-4C6B-B9E8-73758A5B2993}"/>
              </a:ext>
            </a:extLst>
          </p:cNvPr>
          <p:cNvSpPr/>
          <p:nvPr/>
        </p:nvSpPr>
        <p:spPr>
          <a:xfrm>
            <a:off x="5421313" y="8694738"/>
            <a:ext cx="122237" cy="1238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57" name="Oval 456">
            <a:extLst>
              <a:ext uri="{FF2B5EF4-FFF2-40B4-BE49-F238E27FC236}">
                <a16:creationId xmlns:a16="http://schemas.microsoft.com/office/drawing/2014/main" xmlns="" id="{5EADEA5F-BCFD-448C-BD77-0736D8B040CB}"/>
              </a:ext>
            </a:extLst>
          </p:cNvPr>
          <p:cNvSpPr/>
          <p:nvPr/>
        </p:nvSpPr>
        <p:spPr>
          <a:xfrm>
            <a:off x="5522913" y="8745538"/>
            <a:ext cx="120650" cy="1238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58" name="Oval 457">
            <a:extLst>
              <a:ext uri="{FF2B5EF4-FFF2-40B4-BE49-F238E27FC236}">
                <a16:creationId xmlns:a16="http://schemas.microsoft.com/office/drawing/2014/main" xmlns="" id="{FEC0698C-48D8-475E-B40A-3161F57743A7}"/>
              </a:ext>
            </a:extLst>
          </p:cNvPr>
          <p:cNvSpPr/>
          <p:nvPr/>
        </p:nvSpPr>
        <p:spPr>
          <a:xfrm>
            <a:off x="5505450" y="8391525"/>
            <a:ext cx="104775" cy="16827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xmlns="" id="{B6040D6E-FE19-4F21-9C7C-F8F03C3425E6}"/>
              </a:ext>
            </a:extLst>
          </p:cNvPr>
          <p:cNvSpPr/>
          <p:nvPr/>
        </p:nvSpPr>
        <p:spPr>
          <a:xfrm>
            <a:off x="5435600" y="8378825"/>
            <a:ext cx="85725" cy="2778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xmlns="" id="{5347265B-949B-4473-B82E-EB7870D78C1D}"/>
              </a:ext>
            </a:extLst>
          </p:cNvPr>
          <p:cNvSpPr/>
          <p:nvPr/>
        </p:nvSpPr>
        <p:spPr>
          <a:xfrm>
            <a:off x="5583238" y="8497888"/>
            <a:ext cx="93662" cy="1238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513" name="TextBox 1">
            <a:extLst>
              <a:ext uri="{FF2B5EF4-FFF2-40B4-BE49-F238E27FC236}">
                <a16:creationId xmlns:a16="http://schemas.microsoft.com/office/drawing/2014/main" xmlns="" id="{4EE7F0E5-98B0-47DA-A382-BF25B95B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00050"/>
            <a:ext cx="4979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3200" b="1" dirty="0">
                <a:latin typeface="Arial Narrow" panose="020B0606020202030204" pitchFamily="34" charset="0"/>
              </a:rPr>
              <a:t>Biology Learning Journey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xmlns="" id="{CEEA50FC-38D0-4B1E-9EB7-C7B7F6E8AD68}"/>
              </a:ext>
            </a:extLst>
          </p:cNvPr>
          <p:cNvCxnSpPr>
            <a:cxnSpLocks/>
          </p:cNvCxnSpPr>
          <p:nvPr/>
        </p:nvCxnSpPr>
        <p:spPr>
          <a:xfrm flipV="1">
            <a:off x="3732213" y="2058988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xmlns="" id="{03CE13F4-01E0-4748-9D81-1AEE041973B3}"/>
              </a:ext>
            </a:extLst>
          </p:cNvPr>
          <p:cNvCxnSpPr>
            <a:cxnSpLocks/>
          </p:cNvCxnSpPr>
          <p:nvPr/>
        </p:nvCxnSpPr>
        <p:spPr>
          <a:xfrm flipV="1">
            <a:off x="5027613" y="2128838"/>
            <a:ext cx="3175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xmlns="" id="{53A89542-8613-4CEE-BC8F-EFDD4B08EC1A}"/>
              </a:ext>
            </a:extLst>
          </p:cNvPr>
          <p:cNvCxnSpPr>
            <a:cxnSpLocks/>
          </p:cNvCxnSpPr>
          <p:nvPr/>
        </p:nvCxnSpPr>
        <p:spPr>
          <a:xfrm flipV="1">
            <a:off x="6161088" y="2114550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xmlns="" id="{B4BB705A-36A2-4B08-A1F3-ACC529B57CB2}"/>
              </a:ext>
            </a:extLst>
          </p:cNvPr>
          <p:cNvCxnSpPr>
            <a:cxnSpLocks/>
          </p:cNvCxnSpPr>
          <p:nvPr/>
        </p:nvCxnSpPr>
        <p:spPr>
          <a:xfrm flipV="1">
            <a:off x="7075488" y="2060575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19" name="Picture 68">
            <a:extLst>
              <a:ext uri="{FF2B5EF4-FFF2-40B4-BE49-F238E27FC236}">
                <a16:creationId xmlns:a16="http://schemas.microsoft.com/office/drawing/2014/main" xmlns="" id="{3C0A9986-0574-4CB3-A539-6257DAF985BC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9734550"/>
            <a:ext cx="4603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0" name="Picture 69">
            <a:extLst>
              <a:ext uri="{FF2B5EF4-FFF2-40B4-BE49-F238E27FC236}">
                <a16:creationId xmlns:a16="http://schemas.microsoft.com/office/drawing/2014/main" xmlns="" id="{9C22B899-D891-4D20-836E-EAD2D9961CB5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046288"/>
            <a:ext cx="771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1" name="Picture 70">
            <a:extLst>
              <a:ext uri="{FF2B5EF4-FFF2-40B4-BE49-F238E27FC236}">
                <a16:creationId xmlns:a16="http://schemas.microsoft.com/office/drawing/2014/main" xmlns="" id="{5D9C0AB5-06B8-4BFC-9C42-FD5C514C76A3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5481638"/>
            <a:ext cx="4794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2" name="Picture 74">
            <a:extLst>
              <a:ext uri="{FF2B5EF4-FFF2-40B4-BE49-F238E27FC236}">
                <a16:creationId xmlns:a16="http://schemas.microsoft.com/office/drawing/2014/main" xmlns="" id="{E4AB4CE8-D375-4775-9AC6-C57DFD4DF072}"/>
              </a:ext>
            </a:extLst>
          </p:cNvPr>
          <p:cNvPicPr>
            <a:picLocks noChangeAspect="1"/>
          </p:cNvPicPr>
          <p:nvPr/>
        </p:nvPicPr>
        <p:blipFill>
          <a:blip r:embed="rId10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71900"/>
            <a:ext cx="533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3" name="Picture 81">
            <a:extLst>
              <a:ext uri="{FF2B5EF4-FFF2-40B4-BE49-F238E27FC236}">
                <a16:creationId xmlns:a16="http://schemas.microsoft.com/office/drawing/2014/main" xmlns="" id="{3A01B6B8-2A78-4085-8C0E-173E63777670}"/>
              </a:ext>
            </a:extLst>
          </p:cNvPr>
          <p:cNvPicPr>
            <a:picLocks noChangeAspect="1"/>
          </p:cNvPicPr>
          <p:nvPr/>
        </p:nvPicPr>
        <p:blipFill>
          <a:blip r:embed="rId10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746"/>
          <a:stretch>
            <a:fillRect/>
          </a:stretch>
        </p:blipFill>
        <p:spPr bwMode="auto">
          <a:xfrm>
            <a:off x="712788" y="7067550"/>
            <a:ext cx="3476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xmlns="" id="{2677DD67-4811-40E1-9C27-A1ED3A320269}"/>
              </a:ext>
            </a:extLst>
          </p:cNvPr>
          <p:cNvCxnSpPr>
            <a:cxnSpLocks/>
          </p:cNvCxnSpPr>
          <p:nvPr/>
        </p:nvCxnSpPr>
        <p:spPr>
          <a:xfrm flipH="1" flipV="1">
            <a:off x="1684338" y="5614988"/>
            <a:ext cx="406400" cy="730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5" name="Picture 84">
            <a:extLst>
              <a:ext uri="{FF2B5EF4-FFF2-40B4-BE49-F238E27FC236}">
                <a16:creationId xmlns:a16="http://schemas.microsoft.com/office/drawing/2014/main" xmlns="" id="{95FEF6C2-6729-4C47-99A0-BADE4270BE3A}"/>
              </a:ext>
            </a:extLst>
          </p:cNvPr>
          <p:cNvPicPr>
            <a:picLocks noChangeAspect="1"/>
          </p:cNvPicPr>
          <p:nvPr/>
        </p:nvPicPr>
        <p:blipFill>
          <a:blip r:embed="rId10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6113463"/>
            <a:ext cx="365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6" name="Picture 85">
            <a:extLst>
              <a:ext uri="{FF2B5EF4-FFF2-40B4-BE49-F238E27FC236}">
                <a16:creationId xmlns:a16="http://schemas.microsoft.com/office/drawing/2014/main" xmlns="" id="{824EA62C-E17B-4A28-96C4-901E158AD299}"/>
              </a:ext>
            </a:extLst>
          </p:cNvPr>
          <p:cNvPicPr>
            <a:picLocks noChangeAspect="1"/>
          </p:cNvPicPr>
          <p:nvPr/>
        </p:nvPicPr>
        <p:blipFill>
          <a:blip r:embed="rId10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6126163"/>
            <a:ext cx="200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" name="Oval 485">
            <a:extLst>
              <a:ext uri="{FF2B5EF4-FFF2-40B4-BE49-F238E27FC236}">
                <a16:creationId xmlns:a16="http://schemas.microsoft.com/office/drawing/2014/main" xmlns="" id="{2C5E9FD9-4281-4411-8D52-7A291DA3D149}"/>
              </a:ext>
            </a:extLst>
          </p:cNvPr>
          <p:cNvSpPr/>
          <p:nvPr/>
        </p:nvSpPr>
        <p:spPr>
          <a:xfrm>
            <a:off x="1973263" y="5310188"/>
            <a:ext cx="65087" cy="69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87" name="Oval 486">
            <a:extLst>
              <a:ext uri="{FF2B5EF4-FFF2-40B4-BE49-F238E27FC236}">
                <a16:creationId xmlns:a16="http://schemas.microsoft.com/office/drawing/2014/main" xmlns="" id="{92EFC874-74FA-4A8F-BCD2-2E8C8829DFB2}"/>
              </a:ext>
            </a:extLst>
          </p:cNvPr>
          <p:cNvSpPr/>
          <p:nvPr/>
        </p:nvSpPr>
        <p:spPr>
          <a:xfrm>
            <a:off x="2073275" y="5311775"/>
            <a:ext cx="66675" cy="69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91" name="Oval 490">
            <a:extLst>
              <a:ext uri="{FF2B5EF4-FFF2-40B4-BE49-F238E27FC236}">
                <a16:creationId xmlns:a16="http://schemas.microsoft.com/office/drawing/2014/main" xmlns="" id="{5AF3E6AB-7FFC-4813-BDFB-F812533E06FA}"/>
              </a:ext>
            </a:extLst>
          </p:cNvPr>
          <p:cNvSpPr/>
          <p:nvPr/>
        </p:nvSpPr>
        <p:spPr>
          <a:xfrm>
            <a:off x="2176463" y="5310188"/>
            <a:ext cx="66675" cy="69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84" name="Oval 483">
            <a:extLst>
              <a:ext uri="{FF2B5EF4-FFF2-40B4-BE49-F238E27FC236}">
                <a16:creationId xmlns:a16="http://schemas.microsoft.com/office/drawing/2014/main" xmlns="" id="{D78FA779-C561-4BA9-BBBE-E67BAD35F289}"/>
              </a:ext>
            </a:extLst>
          </p:cNvPr>
          <p:cNvSpPr/>
          <p:nvPr/>
        </p:nvSpPr>
        <p:spPr>
          <a:xfrm>
            <a:off x="1870075" y="5313363"/>
            <a:ext cx="66675" cy="69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pic>
        <p:nvPicPr>
          <p:cNvPr id="2531" name="Picture 92">
            <a:extLst>
              <a:ext uri="{FF2B5EF4-FFF2-40B4-BE49-F238E27FC236}">
                <a16:creationId xmlns:a16="http://schemas.microsoft.com/office/drawing/2014/main" xmlns="" id="{BE3CCA21-67ED-478D-976A-69EBF3751B82}"/>
              </a:ext>
            </a:extLst>
          </p:cNvPr>
          <p:cNvPicPr>
            <a:picLocks noChangeAspect="1"/>
          </p:cNvPicPr>
          <p:nvPr/>
        </p:nvPicPr>
        <p:blipFill>
          <a:blip r:embed="rId10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551488"/>
            <a:ext cx="3492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2" name="Picture 93">
            <a:extLst>
              <a:ext uri="{FF2B5EF4-FFF2-40B4-BE49-F238E27FC236}">
                <a16:creationId xmlns:a16="http://schemas.microsoft.com/office/drawing/2014/main" xmlns="" id="{A968CBC3-8437-4A8E-8E20-0306C951E76C}"/>
              </a:ext>
            </a:extLst>
          </p:cNvPr>
          <p:cNvPicPr>
            <a:picLocks noChangeAspect="1"/>
          </p:cNvPicPr>
          <p:nvPr/>
        </p:nvPicPr>
        <p:blipFill>
          <a:blip r:embed="rId10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6276975"/>
            <a:ext cx="4064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3" name="Picture 95">
            <a:extLst>
              <a:ext uri="{FF2B5EF4-FFF2-40B4-BE49-F238E27FC236}">
                <a16:creationId xmlns:a16="http://schemas.microsoft.com/office/drawing/2014/main" xmlns="" id="{41BE2405-5A14-4962-B86C-F76E2198D586}"/>
              </a:ext>
            </a:extLst>
          </p:cNvPr>
          <p:cNvPicPr>
            <a:picLocks noChangeAspect="1"/>
          </p:cNvPicPr>
          <p:nvPr/>
        </p:nvPicPr>
        <p:blipFill>
          <a:blip r:embed="rId10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63" y="7281863"/>
            <a:ext cx="503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4" name="Picture 99">
            <a:extLst>
              <a:ext uri="{FF2B5EF4-FFF2-40B4-BE49-F238E27FC236}">
                <a16:creationId xmlns:a16="http://schemas.microsoft.com/office/drawing/2014/main" xmlns="" id="{8CC0D05D-9A22-4427-B01C-B5D2112F59E3}"/>
              </a:ext>
            </a:extLst>
          </p:cNvPr>
          <p:cNvPicPr>
            <a:picLocks noChangeAspect="1"/>
          </p:cNvPicPr>
          <p:nvPr/>
        </p:nvPicPr>
        <p:blipFill>
          <a:blip r:embed="rId10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8410575"/>
            <a:ext cx="279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5" name="Picture 101">
            <a:extLst>
              <a:ext uri="{FF2B5EF4-FFF2-40B4-BE49-F238E27FC236}">
                <a16:creationId xmlns:a16="http://schemas.microsoft.com/office/drawing/2014/main" xmlns="" id="{1A903F70-B730-46B7-8C71-4857C4063C60}"/>
              </a:ext>
            </a:extLst>
          </p:cNvPr>
          <p:cNvPicPr>
            <a:picLocks noChangeAspect="1"/>
          </p:cNvPicPr>
          <p:nvPr/>
        </p:nvPicPr>
        <p:blipFill>
          <a:blip r:embed="rId10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63" y="8239125"/>
            <a:ext cx="3873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6" name="Picture 106">
            <a:extLst>
              <a:ext uri="{FF2B5EF4-FFF2-40B4-BE49-F238E27FC236}">
                <a16:creationId xmlns:a16="http://schemas.microsoft.com/office/drawing/2014/main" xmlns="" id="{9A9F53AF-F4CE-4317-81AE-7615F96431FF}"/>
              </a:ext>
            </a:extLst>
          </p:cNvPr>
          <p:cNvPicPr>
            <a:picLocks noChangeAspect="1"/>
          </p:cNvPicPr>
          <p:nvPr/>
        </p:nvPicPr>
        <p:blipFill>
          <a:blip r:embed="rId11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9845675"/>
            <a:ext cx="4254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7" name="Picture 500">
            <a:extLst>
              <a:ext uri="{FF2B5EF4-FFF2-40B4-BE49-F238E27FC236}">
                <a16:creationId xmlns:a16="http://schemas.microsoft.com/office/drawing/2014/main" xmlns="" id="{570F6864-6757-4C63-BB3A-7ED6BFE47C07}"/>
              </a:ext>
            </a:extLst>
          </p:cNvPr>
          <p:cNvPicPr>
            <a:picLocks noChangeAspect="1"/>
          </p:cNvPicPr>
          <p:nvPr/>
        </p:nvPicPr>
        <p:blipFill>
          <a:blip r:embed="rId6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"/>
          <a:stretch>
            <a:fillRect/>
          </a:stretch>
        </p:blipFill>
        <p:spPr bwMode="auto">
          <a:xfrm>
            <a:off x="7920038" y="8301038"/>
            <a:ext cx="333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8" name="Picture 30">
            <a:extLst>
              <a:ext uri="{FF2B5EF4-FFF2-40B4-BE49-F238E27FC236}">
                <a16:creationId xmlns:a16="http://schemas.microsoft.com/office/drawing/2014/main" xmlns="" id="{9DD9142E-3CD9-4A16-8B13-9125DCECC972}"/>
              </a:ext>
            </a:extLst>
          </p:cNvPr>
          <p:cNvPicPr>
            <a:picLocks noChangeAspect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b="4103"/>
          <a:stretch>
            <a:fillRect/>
          </a:stretch>
        </p:blipFill>
        <p:spPr bwMode="auto">
          <a:xfrm>
            <a:off x="639763" y="8588375"/>
            <a:ext cx="420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" name="Picture 110">
            <a:extLst>
              <a:ext uri="{FF2B5EF4-FFF2-40B4-BE49-F238E27FC236}">
                <a16:creationId xmlns:a16="http://schemas.microsoft.com/office/drawing/2014/main" xmlns="" id="{73E2FC30-8208-4B96-B391-8FD219EE0911}"/>
              </a:ext>
            </a:extLst>
          </p:cNvPr>
          <p:cNvPicPr>
            <a:picLocks noChangeAspect="1"/>
          </p:cNvPicPr>
          <p:nvPr/>
        </p:nvPicPr>
        <p:blipFill>
          <a:blip r:embed="rId11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1842750"/>
            <a:ext cx="4381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0" name="Picture 111">
            <a:extLst>
              <a:ext uri="{FF2B5EF4-FFF2-40B4-BE49-F238E27FC236}">
                <a16:creationId xmlns:a16="http://schemas.microsoft.com/office/drawing/2014/main" xmlns="" id="{6BFFDFFA-34CC-47E4-9B7B-F2A0FC1EED98}"/>
              </a:ext>
            </a:extLst>
          </p:cNvPr>
          <p:cNvPicPr>
            <a:picLocks noChangeAspect="1"/>
          </p:cNvPicPr>
          <p:nvPr/>
        </p:nvPicPr>
        <p:blipFill>
          <a:blip r:embed="rId11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1879263"/>
            <a:ext cx="457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1" name="Graphic 26" descr="Medicine">
            <a:extLst>
              <a:ext uri="{FF2B5EF4-FFF2-40B4-BE49-F238E27FC236}">
                <a16:creationId xmlns:a16="http://schemas.microsoft.com/office/drawing/2014/main" xmlns="" id="{DDD31B87-778B-4F82-8B8E-A4D6A8924472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91711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2" name="Picture 117">
            <a:extLst>
              <a:ext uri="{FF2B5EF4-FFF2-40B4-BE49-F238E27FC236}">
                <a16:creationId xmlns:a16="http://schemas.microsoft.com/office/drawing/2014/main" xmlns="" id="{0D4FC3EC-E329-4B29-B91D-2296A9C5003E}"/>
              </a:ext>
            </a:extLst>
          </p:cNvPr>
          <p:cNvPicPr>
            <a:picLocks noChangeAspect="1"/>
          </p:cNvPicPr>
          <p:nvPr/>
        </p:nvPicPr>
        <p:blipFill>
          <a:blip r:embed="rId11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7911" b="-2"/>
          <a:stretch>
            <a:fillRect/>
          </a:stretch>
        </p:blipFill>
        <p:spPr bwMode="auto">
          <a:xfrm>
            <a:off x="611188" y="15133638"/>
            <a:ext cx="2809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3" name="Picture 510">
            <a:extLst>
              <a:ext uri="{FF2B5EF4-FFF2-40B4-BE49-F238E27FC236}">
                <a16:creationId xmlns:a16="http://schemas.microsoft.com/office/drawing/2014/main" xmlns="" id="{F9A70AAF-782C-4BD0-80EB-925B540E7818}"/>
              </a:ext>
            </a:extLst>
          </p:cNvPr>
          <p:cNvPicPr>
            <a:picLocks noChangeAspect="1"/>
          </p:cNvPicPr>
          <p:nvPr/>
        </p:nvPicPr>
        <p:blipFill>
          <a:blip r:embed="rId11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7911" b="-2"/>
          <a:stretch>
            <a:fillRect/>
          </a:stretch>
        </p:blipFill>
        <p:spPr bwMode="auto">
          <a:xfrm>
            <a:off x="412750" y="15124113"/>
            <a:ext cx="176213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4" name="Picture 119">
            <a:extLst>
              <a:ext uri="{FF2B5EF4-FFF2-40B4-BE49-F238E27FC236}">
                <a16:creationId xmlns:a16="http://schemas.microsoft.com/office/drawing/2014/main" xmlns="" id="{DE934F45-6C85-4CD7-A0F4-F11E14E74625}"/>
              </a:ext>
            </a:extLst>
          </p:cNvPr>
          <p:cNvPicPr>
            <a:picLocks noChangeAspect="1"/>
          </p:cNvPicPr>
          <p:nvPr/>
        </p:nvPicPr>
        <p:blipFill>
          <a:blip r:embed="rId11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10496550"/>
            <a:ext cx="365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5" name="Picture 121">
            <a:extLst>
              <a:ext uri="{FF2B5EF4-FFF2-40B4-BE49-F238E27FC236}">
                <a16:creationId xmlns:a16="http://schemas.microsoft.com/office/drawing/2014/main" xmlns="" id="{19391F9B-195C-4AEA-B0EB-221494F2C985}"/>
              </a:ext>
            </a:extLst>
          </p:cNvPr>
          <p:cNvPicPr>
            <a:picLocks noChangeAspect="1"/>
          </p:cNvPicPr>
          <p:nvPr/>
        </p:nvPicPr>
        <p:blipFill>
          <a:blip r:embed="rId11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2531725"/>
            <a:ext cx="3175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6" name="Picture 122">
            <a:extLst>
              <a:ext uri="{FF2B5EF4-FFF2-40B4-BE49-F238E27FC236}">
                <a16:creationId xmlns:a16="http://schemas.microsoft.com/office/drawing/2014/main" xmlns="" id="{72219013-9D3E-453A-9431-4A69766A0E6D}"/>
              </a:ext>
            </a:extLst>
          </p:cNvPr>
          <p:cNvPicPr>
            <a:picLocks noChangeAspect="1"/>
          </p:cNvPicPr>
          <p:nvPr/>
        </p:nvPicPr>
        <p:blipFill>
          <a:blip r:embed="rId11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11841163"/>
            <a:ext cx="25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7" name="Picture 517">
            <a:extLst>
              <a:ext uri="{FF2B5EF4-FFF2-40B4-BE49-F238E27FC236}">
                <a16:creationId xmlns:a16="http://schemas.microsoft.com/office/drawing/2014/main" xmlns="" id="{6DA0686E-CD5C-4DA2-8C61-70E9ACF410A7}"/>
              </a:ext>
            </a:extLst>
          </p:cNvPr>
          <p:cNvPicPr>
            <a:picLocks noChangeAspect="1"/>
          </p:cNvPicPr>
          <p:nvPr/>
        </p:nvPicPr>
        <p:blipFill>
          <a:blip r:embed="rId12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388975"/>
            <a:ext cx="320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8" name="Picture 518">
            <a:extLst>
              <a:ext uri="{FF2B5EF4-FFF2-40B4-BE49-F238E27FC236}">
                <a16:creationId xmlns:a16="http://schemas.microsoft.com/office/drawing/2014/main" xmlns="" id="{058E4306-185B-44BE-94C4-31B39F510579}"/>
              </a:ext>
            </a:extLst>
          </p:cNvPr>
          <p:cNvPicPr>
            <a:picLocks noChangeAspect="1"/>
          </p:cNvPicPr>
          <p:nvPr/>
        </p:nvPicPr>
        <p:blipFill>
          <a:blip r:embed="rId121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3903325"/>
            <a:ext cx="24923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" name="Picture 519">
            <a:extLst>
              <a:ext uri="{FF2B5EF4-FFF2-40B4-BE49-F238E27FC236}">
                <a16:creationId xmlns:a16="http://schemas.microsoft.com/office/drawing/2014/main" xmlns="" id="{22E1EFCE-4478-44B9-8442-F2D74D0EA601}"/>
              </a:ext>
            </a:extLst>
          </p:cNvPr>
          <p:cNvPicPr>
            <a:picLocks noChangeAspect="1"/>
          </p:cNvPicPr>
          <p:nvPr/>
        </p:nvPicPr>
        <p:blipFill>
          <a:blip r:embed="rId12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130338"/>
            <a:ext cx="2111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0" name="Picture 126">
            <a:extLst>
              <a:ext uri="{FF2B5EF4-FFF2-40B4-BE49-F238E27FC236}">
                <a16:creationId xmlns:a16="http://schemas.microsoft.com/office/drawing/2014/main" xmlns="" id="{40CC7B83-0E99-4080-8464-1D9D0B043394}"/>
              </a:ext>
            </a:extLst>
          </p:cNvPr>
          <p:cNvPicPr>
            <a:picLocks noChangeAspect="1"/>
          </p:cNvPicPr>
          <p:nvPr/>
        </p:nvPicPr>
        <p:blipFill>
          <a:blip r:embed="rId12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4314488"/>
            <a:ext cx="2809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xmlns="" id="{BB64E288-18B6-4851-9F8C-A06561CA0B4C}"/>
              </a:ext>
            </a:extLst>
          </p:cNvPr>
          <p:cNvCxnSpPr/>
          <p:nvPr/>
        </p:nvCxnSpPr>
        <p:spPr>
          <a:xfrm>
            <a:off x="5602288" y="14311313"/>
            <a:ext cx="287337" cy="307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xmlns="" id="{6D4AC723-AB6F-430C-840D-86FE3F181AFA}"/>
              </a:ext>
            </a:extLst>
          </p:cNvPr>
          <p:cNvCxnSpPr/>
          <p:nvPr/>
        </p:nvCxnSpPr>
        <p:spPr>
          <a:xfrm flipH="1">
            <a:off x="5595938" y="14339888"/>
            <a:ext cx="265112" cy="258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53" name="Picture 138">
            <a:extLst>
              <a:ext uri="{FF2B5EF4-FFF2-40B4-BE49-F238E27FC236}">
                <a16:creationId xmlns:a16="http://schemas.microsoft.com/office/drawing/2014/main" xmlns="" id="{7E049D1D-DF34-492D-907A-7DF669C93E58}"/>
              </a:ext>
            </a:extLst>
          </p:cNvPr>
          <p:cNvPicPr>
            <a:picLocks noChangeAspect="1"/>
          </p:cNvPicPr>
          <p:nvPr/>
        </p:nvPicPr>
        <p:blipFill>
          <a:blip r:embed="rId12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14"/>
          <a:stretch>
            <a:fillRect/>
          </a:stretch>
        </p:blipFill>
        <p:spPr bwMode="auto">
          <a:xfrm>
            <a:off x="4903788" y="14959013"/>
            <a:ext cx="15208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4" name="Picture 143">
            <a:extLst>
              <a:ext uri="{FF2B5EF4-FFF2-40B4-BE49-F238E27FC236}">
                <a16:creationId xmlns:a16="http://schemas.microsoft.com/office/drawing/2014/main" xmlns="" id="{9787D8C0-F77F-43F8-8062-16EB0251A728}"/>
              </a:ext>
            </a:extLst>
          </p:cNvPr>
          <p:cNvPicPr>
            <a:picLocks noChangeAspect="1"/>
          </p:cNvPicPr>
          <p:nvPr/>
        </p:nvPicPr>
        <p:blipFill>
          <a:blip r:embed="rId12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4231938"/>
            <a:ext cx="42703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55" name="TextBox 104">
            <a:extLst>
              <a:ext uri="{FF2B5EF4-FFF2-40B4-BE49-F238E27FC236}">
                <a16:creationId xmlns:a16="http://schemas.microsoft.com/office/drawing/2014/main" xmlns="" id="{B6B2ADFB-4D31-4EC9-8DA6-F400E013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188" y="16168688"/>
            <a:ext cx="735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>
                <a:cs typeface="Calibri" panose="020F0502020204030204" pitchFamily="34" charset="0"/>
              </a:rPr>
              <a:t>Cell division</a:t>
            </a:r>
          </a:p>
        </p:txBody>
      </p:sp>
      <p:pic>
        <p:nvPicPr>
          <p:cNvPr id="2556" name="Picture 28" descr="Image result for cell division icon">
            <a:extLst>
              <a:ext uri="{FF2B5EF4-FFF2-40B4-BE49-F238E27FC236}">
                <a16:creationId xmlns:a16="http://schemas.microsoft.com/office/drawing/2014/main" xmlns="" id="{B322B444-BB5F-4583-B6F3-7768C2BDB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4"/>
          <a:stretch>
            <a:fillRect/>
          </a:stretch>
        </p:blipFill>
        <p:spPr bwMode="auto">
          <a:xfrm>
            <a:off x="5594350" y="16375063"/>
            <a:ext cx="5969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7" name="Picture 2">
            <a:extLst>
              <a:ext uri="{FF2B5EF4-FFF2-40B4-BE49-F238E27FC236}">
                <a16:creationId xmlns:a16="http://schemas.microsoft.com/office/drawing/2014/main" xmlns="" id="{A69C7AD5-7A5C-40AB-843B-085329BAB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0" t="50565" r="20792" b="20660"/>
          <a:stretch>
            <a:fillRect/>
          </a:stretch>
        </p:blipFill>
        <p:spPr bwMode="auto">
          <a:xfrm>
            <a:off x="5456238" y="12715875"/>
            <a:ext cx="593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8" name="Picture 3">
            <a:extLst>
              <a:ext uri="{FF2B5EF4-FFF2-40B4-BE49-F238E27FC236}">
                <a16:creationId xmlns:a16="http://schemas.microsoft.com/office/drawing/2014/main" xmlns="" id="{C5DC8805-E887-4BFF-84CE-4AD0E122C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2" t="47617" r="64043" b="41016"/>
          <a:stretch>
            <a:fillRect/>
          </a:stretch>
        </p:blipFill>
        <p:spPr bwMode="auto">
          <a:xfrm>
            <a:off x="6059488" y="12707938"/>
            <a:ext cx="6000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9" name="Picture 4">
            <a:extLst>
              <a:ext uri="{FF2B5EF4-FFF2-40B4-BE49-F238E27FC236}">
                <a16:creationId xmlns:a16="http://schemas.microsoft.com/office/drawing/2014/main" xmlns="" id="{D46BB63B-2DB0-4913-ADB4-FD3A39B28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7" t="69247" r="64594" b="21301"/>
          <a:stretch>
            <a:fillRect/>
          </a:stretch>
        </p:blipFill>
        <p:spPr bwMode="auto">
          <a:xfrm>
            <a:off x="6665913" y="12769850"/>
            <a:ext cx="44291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" name="Picture 5">
            <a:extLst>
              <a:ext uri="{FF2B5EF4-FFF2-40B4-BE49-F238E27FC236}">
                <a16:creationId xmlns:a16="http://schemas.microsoft.com/office/drawing/2014/main" xmlns="" id="{4B6C247D-A4F8-48B9-85B9-6305EC0C5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4" t="44202" r="20155" b="43439"/>
          <a:stretch>
            <a:fillRect/>
          </a:stretch>
        </p:blipFill>
        <p:spPr bwMode="auto">
          <a:xfrm>
            <a:off x="7145338" y="12803188"/>
            <a:ext cx="32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 descr="Image result for the angmering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Image result for the angmering scho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155575"/>
            <a:ext cx="30384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14131</TotalTime>
  <Words>453</Words>
  <Application>Microsoft Office PowerPoint</Application>
  <PresentationFormat>Custom</PresentationFormat>
  <Paragraphs>188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Nawaz</dc:creator>
  <cp:lastModifiedBy>Anne-Marie Anderson</cp:lastModifiedBy>
  <cp:revision>386</cp:revision>
  <cp:lastPrinted>2018-09-02T17:44:52Z</cp:lastPrinted>
  <dcterms:created xsi:type="dcterms:W3CDTF">2018-02-08T08:28:53Z</dcterms:created>
  <dcterms:modified xsi:type="dcterms:W3CDTF">2020-02-03T13:33:24Z</dcterms:modified>
</cp:coreProperties>
</file>