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7640300" cx="9720250"/>
  <p:notesSz cx="6797675" cy="9926625"/>
  <p:embeddedFontLst>
    <p:embeddedFont>
      <p:font typeface="Amatic SC"/>
      <p:regular r:id="rId8"/>
      <p:bold r:id="rId9"/>
    </p:embeddedFont>
    <p:embeddedFont>
      <p:font typeface="Gill Sans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556" orient="horz"/>
        <p:guide pos="306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GillSans-bold.fntdata"/><Relationship Id="rId10" Type="http://schemas.openxmlformats.org/officeDocument/2006/relationships/font" Target="fonts/Gill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maticS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maticS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476500" y="1241425"/>
            <a:ext cx="184467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476500" y="1241425"/>
            <a:ext cx="184467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21"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8c3af9f8a2_0_0:notes"/>
          <p:cNvSpPr/>
          <p:nvPr>
            <p:ph idx="2" type="sldImg"/>
          </p:nvPr>
        </p:nvSpPr>
        <p:spPr>
          <a:xfrm>
            <a:off x="2476500" y="1241425"/>
            <a:ext cx="18447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8c3af9f8a2_0_0:notes"/>
          <p:cNvSpPr txBox="1"/>
          <p:nvPr>
            <p:ph idx="1" type="body"/>
          </p:nvPr>
        </p:nvSpPr>
        <p:spPr>
          <a:xfrm>
            <a:off x="679450" y="4776788"/>
            <a:ext cx="5438700" cy="3908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g8c3af9f8a2_0_0:notes"/>
          <p:cNvSpPr txBox="1"/>
          <p:nvPr>
            <p:ph idx="12" type="sldNum"/>
          </p:nvPr>
        </p:nvSpPr>
        <p:spPr>
          <a:xfrm>
            <a:off x="3849688" y="9429750"/>
            <a:ext cx="2946300" cy="49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378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-736600" y="6100763"/>
            <a:ext cx="11193463" cy="8383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378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b="1" sz="2551"/>
            </a:lvl1pPr>
            <a:lvl2pPr indent="-2286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b="1" sz="2126"/>
            </a:lvl2pPr>
            <a:lvl3pPr indent="-2286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b="1" sz="1912"/>
            </a:lvl3pPr>
            <a:lvl4pPr indent="-2286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4pPr>
            <a:lvl5pPr indent="-2286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b="1" sz="2551"/>
            </a:lvl1pPr>
            <a:lvl2pPr indent="-2286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b="1" sz="2126"/>
            </a:lvl2pPr>
            <a:lvl3pPr indent="-2286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b="1" sz="1912"/>
            </a:lvl3pPr>
            <a:lvl4pPr indent="-2286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4pPr>
            <a:lvl5pPr indent="-2286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2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44627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indent="-417576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indent="-390588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indent="-3636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indent="-363601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indent="-363601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indent="-363601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indent="-363601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indent="-363601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indent="-2286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indent="-2286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indent="-2286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indent="-2286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402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b="0" i="0" sz="340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b="0" i="0" sz="29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b="0" i="0" sz="255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indent="-228600" lvl="1" marL="9144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indent="-228600" lvl="2" marL="13716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indent="-228600" lvl="3" marL="18288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indent="-228600" lvl="4" marL="228600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275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7350" lvl="1" marL="914400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38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0075" lvl="5" marL="27432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0075" lvl="6" marL="3200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0075" lvl="7" marL="3657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0075" lvl="8" marL="4114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11.png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5.png"/><Relationship Id="rId15" Type="http://schemas.openxmlformats.org/officeDocument/2006/relationships/image" Target="../media/image9.png"/><Relationship Id="rId14" Type="http://schemas.openxmlformats.org/officeDocument/2006/relationships/image" Target="../media/image17.png"/><Relationship Id="rId17" Type="http://schemas.openxmlformats.org/officeDocument/2006/relationships/image" Target="../media/image6.png"/><Relationship Id="rId16" Type="http://schemas.openxmlformats.org/officeDocument/2006/relationships/image" Target="../media/image16.png"/><Relationship Id="rId5" Type="http://schemas.openxmlformats.org/officeDocument/2006/relationships/image" Target="../media/image2.png"/><Relationship Id="rId19" Type="http://schemas.openxmlformats.org/officeDocument/2006/relationships/image" Target="../media/image5.png"/><Relationship Id="rId6" Type="http://schemas.openxmlformats.org/officeDocument/2006/relationships/image" Target="../media/image7.png"/><Relationship Id="rId18" Type="http://schemas.openxmlformats.org/officeDocument/2006/relationships/image" Target="../media/image8.png"/><Relationship Id="rId7" Type="http://schemas.openxmlformats.org/officeDocument/2006/relationships/image" Target="../media/image1.png"/><Relationship Id="rId8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58525" y="14914563"/>
            <a:ext cx="550862" cy="4254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 rot="-5400000">
            <a:off x="781844" y="13646943"/>
            <a:ext cx="2779713" cy="2193925"/>
          </a:xfrm>
          <a:prstGeom prst="blockArc">
            <a:avLst>
              <a:gd fmla="val 10794188" name="adj1"/>
              <a:gd fmla="val 156513" name="adj2"/>
              <a:gd fmla="val 28217" name="adj3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2166938" y="15522575"/>
            <a:ext cx="6365875" cy="60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flipH="1" rot="5400000">
            <a:off x="6488913" y="11419688"/>
            <a:ext cx="2890800" cy="2225700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2132801" y="13361475"/>
            <a:ext cx="5841900" cy="622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2068525" y="11094975"/>
            <a:ext cx="5929200" cy="608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 rot="-5400000">
            <a:off x="714376" y="9288462"/>
            <a:ext cx="2697162" cy="2125663"/>
          </a:xfrm>
          <a:prstGeom prst="blockArc">
            <a:avLst>
              <a:gd fmla="val 10726998" name="adj1"/>
              <a:gd fmla="val 263439" name="adj2"/>
              <a:gd fmla="val 28511" name="adj3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 flipH="1" rot="5400000">
            <a:off x="6400800" y="7059613"/>
            <a:ext cx="2846387" cy="2287588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2109788" y="9001125"/>
            <a:ext cx="5968431" cy="628293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2114550" y="6788150"/>
            <a:ext cx="5827800" cy="651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-5400000">
            <a:off x="744450" y="4864125"/>
            <a:ext cx="2878200" cy="2271600"/>
          </a:xfrm>
          <a:prstGeom prst="blockArc">
            <a:avLst>
              <a:gd fmla="val 10800000" name="adj1"/>
              <a:gd fmla="val 156513" name="adj2"/>
              <a:gd fmla="val 28217" name="adj3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2181225" y="4559300"/>
            <a:ext cx="6275400" cy="6429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8321675" y="4178300"/>
            <a:ext cx="1214438" cy="1304925"/>
          </a:xfrm>
          <a:prstGeom prst="ellipse">
            <a:avLst/>
          </a:prstGeom>
          <a:solidFill>
            <a:srgbClr val="99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8453438" y="4314825"/>
            <a:ext cx="968375" cy="1028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1584325" y="6456363"/>
            <a:ext cx="1214438" cy="1304925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1735138" y="6638925"/>
            <a:ext cx="909637" cy="9207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8086725" y="12249150"/>
            <a:ext cx="1214438" cy="13049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8253413" y="12422188"/>
            <a:ext cx="896937" cy="968375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960438" y="13181013"/>
            <a:ext cx="1214437" cy="1304925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1108075" y="13328650"/>
            <a:ext cx="912813" cy="1008063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1849438" y="1555750"/>
            <a:ext cx="6024600" cy="6303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 rot="-5400000">
            <a:off x="1020725" y="1502651"/>
            <a:ext cx="936600" cy="736500"/>
          </a:xfrm>
          <a:prstGeom prst="triangle">
            <a:avLst>
              <a:gd fmla="val 50000" name="adj"/>
            </a:avLst>
          </a:prstGeom>
          <a:solidFill>
            <a:srgbClr val="1F386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8272463" y="12561888"/>
            <a:ext cx="84137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8286750" y="12626975"/>
            <a:ext cx="839788" cy="827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1790700" y="6723063"/>
            <a:ext cx="84137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1808163" y="6705600"/>
            <a:ext cx="841375" cy="827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8466138" y="4554538"/>
            <a:ext cx="9398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 &amp; Post – 16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Destination</a:t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1906588" y="8583613"/>
            <a:ext cx="1216025" cy="1304925"/>
          </a:xfrm>
          <a:prstGeom prst="ellipse">
            <a:avLst/>
          </a:prstGeom>
          <a:solidFill>
            <a:srgbClr val="00FF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2033588" y="8759825"/>
            <a:ext cx="947737" cy="936625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2093913" y="8828088"/>
            <a:ext cx="84137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2090738" y="8837613"/>
            <a:ext cx="841375" cy="827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7832725" y="15109825"/>
            <a:ext cx="1214438" cy="13049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8042275" y="15332075"/>
            <a:ext cx="841375" cy="90328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5237113" y="14697350"/>
            <a:ext cx="4827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Energy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6107550" y="15103525"/>
            <a:ext cx="7731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Choreography 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4963250" y="14750200"/>
            <a:ext cx="450900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6551676" y="14790713"/>
            <a:ext cx="568200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Unison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7154150" y="14670575"/>
            <a:ext cx="639600" cy="2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 </a:t>
            </a:r>
            <a:endParaRPr/>
          </a:p>
        </p:txBody>
      </p:sp>
      <p:sp>
        <p:nvSpPr>
          <p:cNvPr id="127" name="Google Shape;127;p13"/>
          <p:cNvSpPr txBox="1"/>
          <p:nvPr/>
        </p:nvSpPr>
        <p:spPr>
          <a:xfrm>
            <a:off x="5980131" y="14721650"/>
            <a:ext cx="365100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Size</a:t>
            </a:r>
            <a:endParaRPr/>
          </a:p>
        </p:txBody>
      </p:sp>
      <p:cxnSp>
        <p:nvCxnSpPr>
          <p:cNvPr id="128" name="Google Shape;128;p13"/>
          <p:cNvCxnSpPr/>
          <p:nvPr/>
        </p:nvCxnSpPr>
        <p:spPr>
          <a:xfrm>
            <a:off x="895400" y="5095875"/>
            <a:ext cx="393600" cy="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9" name="Google Shape;129;p13"/>
          <p:cNvCxnSpPr/>
          <p:nvPr/>
        </p:nvCxnSpPr>
        <p:spPr>
          <a:xfrm flipH="1">
            <a:off x="6487988" y="6364188"/>
            <a:ext cx="3300" cy="473100"/>
          </a:xfrm>
          <a:prstGeom prst="straightConnector1">
            <a:avLst/>
          </a:prstGeom>
          <a:noFill/>
          <a:ln cap="flat" cmpd="sng" w="19050">
            <a:solidFill>
              <a:srgbClr val="00FFCC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0" name="Google Shape;130;p13"/>
          <p:cNvSpPr txBox="1"/>
          <p:nvPr/>
        </p:nvSpPr>
        <p:spPr>
          <a:xfrm>
            <a:off x="1433626" y="2596375"/>
            <a:ext cx="9270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Characterisation through physical and expressive skills</a:t>
            </a:r>
            <a:endParaRPr/>
          </a:p>
        </p:txBody>
      </p:sp>
      <p:cxnSp>
        <p:nvCxnSpPr>
          <p:cNvPr id="131" name="Google Shape;131;p13"/>
          <p:cNvCxnSpPr/>
          <p:nvPr/>
        </p:nvCxnSpPr>
        <p:spPr>
          <a:xfrm rot="10800000">
            <a:off x="3135313" y="2039938"/>
            <a:ext cx="0" cy="427037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2" name="Google Shape;132;p13"/>
          <p:cNvSpPr txBox="1"/>
          <p:nvPr/>
        </p:nvSpPr>
        <p:spPr>
          <a:xfrm>
            <a:off x="6805625" y="2570175"/>
            <a:ext cx="828900" cy="8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Choreographer, performer and analyst of constituent features</a:t>
            </a:r>
            <a:endParaRPr/>
          </a:p>
        </p:txBody>
      </p:sp>
      <p:sp>
        <p:nvSpPr>
          <p:cNvPr id="133" name="Google Shape;133;p13"/>
          <p:cNvSpPr txBox="1"/>
          <p:nvPr/>
        </p:nvSpPr>
        <p:spPr>
          <a:xfrm>
            <a:off x="5092700" y="2508250"/>
            <a:ext cx="963600" cy="6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relationships between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Dance </a:t>
            </a: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outside world.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5864225" y="2597150"/>
            <a:ext cx="733425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constituent features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7529528" y="2619375"/>
            <a:ext cx="828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Curtain call</a:t>
            </a:r>
            <a:endParaRPr/>
          </a:p>
        </p:txBody>
      </p:sp>
      <p:cxnSp>
        <p:nvCxnSpPr>
          <p:cNvPr id="136" name="Google Shape;136;p13"/>
          <p:cNvCxnSpPr/>
          <p:nvPr/>
        </p:nvCxnSpPr>
        <p:spPr>
          <a:xfrm rot="10800000">
            <a:off x="6581775" y="2039938"/>
            <a:ext cx="0" cy="395287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37" name="Google Shape;137;p13"/>
          <p:cNvCxnSpPr/>
          <p:nvPr/>
        </p:nvCxnSpPr>
        <p:spPr>
          <a:xfrm rot="10800000">
            <a:off x="5608638" y="2049463"/>
            <a:ext cx="0" cy="511175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8" name="Google Shape;138;p13"/>
          <p:cNvSpPr txBox="1"/>
          <p:nvPr/>
        </p:nvSpPr>
        <p:spPr>
          <a:xfrm>
            <a:off x="6288138" y="2399526"/>
            <a:ext cx="76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IDEAL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Identify, describe, explain, apply, link</a:t>
            </a:r>
            <a:endParaRPr/>
          </a:p>
        </p:txBody>
      </p:sp>
      <p:cxnSp>
        <p:nvCxnSpPr>
          <p:cNvPr id="139" name="Google Shape;139;p13"/>
          <p:cNvCxnSpPr>
            <a:stCxn id="140" idx="0"/>
          </p:cNvCxnSpPr>
          <p:nvPr/>
        </p:nvCxnSpPr>
        <p:spPr>
          <a:xfrm rot="10800000">
            <a:off x="4334012" y="2128750"/>
            <a:ext cx="7800" cy="265200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1" name="Google Shape;141;p13"/>
          <p:cNvSpPr txBox="1"/>
          <p:nvPr/>
        </p:nvSpPr>
        <p:spPr>
          <a:xfrm>
            <a:off x="4338200" y="2757550"/>
            <a:ext cx="1006500" cy="4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devices for development and creativity</a:t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3233738" y="2543175"/>
            <a:ext cx="855662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of work communicating Choreographic intent</a:t>
            </a:r>
            <a:endParaRPr/>
          </a:p>
        </p:txBody>
      </p:sp>
      <p:cxnSp>
        <p:nvCxnSpPr>
          <p:cNvPr id="143" name="Google Shape;143;p13"/>
          <p:cNvCxnSpPr/>
          <p:nvPr/>
        </p:nvCxnSpPr>
        <p:spPr>
          <a:xfrm flipH="1" rot="10800000">
            <a:off x="2638425" y="2058988"/>
            <a:ext cx="1588" cy="477837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4" name="Google Shape;144;p13"/>
          <p:cNvSpPr txBox="1"/>
          <p:nvPr/>
        </p:nvSpPr>
        <p:spPr>
          <a:xfrm>
            <a:off x="2055813" y="2535238"/>
            <a:ext cx="11112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work/ leadership and negotiation</a:t>
            </a:r>
            <a:endParaRPr/>
          </a:p>
        </p:txBody>
      </p:sp>
      <p:cxnSp>
        <p:nvCxnSpPr>
          <p:cNvPr id="145" name="Google Shape;145;p13"/>
          <p:cNvCxnSpPr/>
          <p:nvPr/>
        </p:nvCxnSpPr>
        <p:spPr>
          <a:xfrm rot="10800000">
            <a:off x="1973263" y="2033588"/>
            <a:ext cx="15875" cy="554037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6" name="Google Shape;146;p13"/>
          <p:cNvSpPr txBox="1"/>
          <p:nvPr/>
        </p:nvSpPr>
        <p:spPr>
          <a:xfrm>
            <a:off x="7947025" y="15470188"/>
            <a:ext cx="927100" cy="839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7</a:t>
            </a:r>
            <a:endParaRPr/>
          </a:p>
        </p:txBody>
      </p:sp>
      <p:sp>
        <p:nvSpPr>
          <p:cNvPr id="147" name="Google Shape;147;p13"/>
          <p:cNvSpPr txBox="1"/>
          <p:nvPr/>
        </p:nvSpPr>
        <p:spPr>
          <a:xfrm>
            <a:off x="8005763" y="15357475"/>
            <a:ext cx="84137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YEAR</a:t>
            </a:r>
            <a:endParaRPr/>
          </a:p>
        </p:txBody>
      </p:sp>
      <p:sp>
        <p:nvSpPr>
          <p:cNvPr id="148" name="Google Shape;148;p13"/>
          <p:cNvSpPr txBox="1"/>
          <p:nvPr/>
        </p:nvSpPr>
        <p:spPr>
          <a:xfrm>
            <a:off x="5110125" y="15642010"/>
            <a:ext cx="2578200" cy="376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Characterisation</a:t>
            </a:r>
            <a:endParaRPr b="1" i="0" sz="2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5163388" y="15112263"/>
            <a:ext cx="7746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</a:t>
            </a:r>
            <a:endParaRPr/>
          </a:p>
        </p:txBody>
      </p:sp>
      <p:sp>
        <p:nvSpPr>
          <p:cNvPr id="150" name="Google Shape;150;p13"/>
          <p:cNvSpPr/>
          <p:nvPr/>
        </p:nvSpPr>
        <p:spPr>
          <a:xfrm>
            <a:off x="4483938" y="15524175"/>
            <a:ext cx="88800" cy="681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5514988" y="14757825"/>
            <a:ext cx="617400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</a:t>
            </a:r>
            <a:endParaRPr/>
          </a:p>
        </p:txBody>
      </p:sp>
      <p:sp>
        <p:nvSpPr>
          <p:cNvPr id="152" name="Google Shape;152;p13"/>
          <p:cNvSpPr txBox="1"/>
          <p:nvPr/>
        </p:nvSpPr>
        <p:spPr>
          <a:xfrm>
            <a:off x="6281713" y="14706788"/>
            <a:ext cx="4509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Canon</a:t>
            </a:r>
            <a:endParaRPr/>
          </a:p>
        </p:txBody>
      </p:sp>
      <p:sp>
        <p:nvSpPr>
          <p:cNvPr id="153" name="Google Shape;153;p13"/>
          <p:cNvSpPr txBox="1"/>
          <p:nvPr/>
        </p:nvSpPr>
        <p:spPr>
          <a:xfrm>
            <a:off x="7638800" y="14688350"/>
            <a:ext cx="5031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Spoken Word</a:t>
            </a:r>
            <a:endParaRPr/>
          </a:p>
        </p:txBody>
      </p:sp>
      <p:sp>
        <p:nvSpPr>
          <p:cNvPr id="154" name="Google Shape;154;p13"/>
          <p:cNvSpPr txBox="1"/>
          <p:nvPr/>
        </p:nvSpPr>
        <p:spPr>
          <a:xfrm>
            <a:off x="1046163" y="13496950"/>
            <a:ext cx="10032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8</a:t>
            </a:r>
            <a:endParaRPr/>
          </a:p>
        </p:txBody>
      </p:sp>
      <p:sp>
        <p:nvSpPr>
          <p:cNvPr id="155" name="Google Shape;155;p13"/>
          <p:cNvSpPr txBox="1"/>
          <p:nvPr/>
        </p:nvSpPr>
        <p:spPr>
          <a:xfrm>
            <a:off x="1073150" y="13430250"/>
            <a:ext cx="841375" cy="339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YEAR</a:t>
            </a:r>
            <a:endParaRPr/>
          </a:p>
        </p:txBody>
      </p:sp>
      <p:sp>
        <p:nvSpPr>
          <p:cNvPr id="156" name="Google Shape;156;p13"/>
          <p:cNvSpPr/>
          <p:nvPr/>
        </p:nvSpPr>
        <p:spPr>
          <a:xfrm rot="3660063">
            <a:off x="730250" y="16663988"/>
            <a:ext cx="90487" cy="681038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3"/>
          <p:cNvSpPr txBox="1"/>
          <p:nvPr/>
        </p:nvSpPr>
        <p:spPr>
          <a:xfrm rot="925294">
            <a:off x="1259320" y="15512165"/>
            <a:ext cx="1911109" cy="4070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Choreography</a:t>
            </a:r>
            <a:endParaRPr sz="900"/>
          </a:p>
        </p:txBody>
      </p:sp>
      <p:sp>
        <p:nvSpPr>
          <p:cNvPr id="158" name="Google Shape;158;p13"/>
          <p:cNvSpPr txBox="1"/>
          <p:nvPr/>
        </p:nvSpPr>
        <p:spPr>
          <a:xfrm>
            <a:off x="2538800" y="13474700"/>
            <a:ext cx="1950600" cy="395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RADS</a:t>
            </a:r>
            <a:endParaRPr b="1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/>
              <a:t>Relationships/Actions/Dynamics/Space</a:t>
            </a:r>
            <a:endParaRPr sz="800"/>
          </a:p>
        </p:txBody>
      </p:sp>
      <p:sp>
        <p:nvSpPr>
          <p:cNvPr id="159" name="Google Shape;159;p13"/>
          <p:cNvSpPr/>
          <p:nvPr/>
        </p:nvSpPr>
        <p:spPr>
          <a:xfrm>
            <a:off x="4764088" y="13361188"/>
            <a:ext cx="61800" cy="6843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5336388" y="13460425"/>
            <a:ext cx="1733400" cy="3999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/>
              <a:t>Cultural Dance styles</a:t>
            </a:r>
            <a:endParaRPr b="1" sz="1200"/>
          </a:p>
        </p:txBody>
      </p:sp>
      <p:cxnSp>
        <p:nvCxnSpPr>
          <p:cNvPr id="161" name="Google Shape;161;p13"/>
          <p:cNvCxnSpPr/>
          <p:nvPr/>
        </p:nvCxnSpPr>
        <p:spPr>
          <a:xfrm flipH="1" rot="10800000">
            <a:off x="3809750" y="13869963"/>
            <a:ext cx="3300" cy="347700"/>
          </a:xfrm>
          <a:prstGeom prst="straightConnector1">
            <a:avLst/>
          </a:prstGeom>
          <a:noFill/>
          <a:ln cap="flat" cmpd="sng" w="19050">
            <a:solidFill>
              <a:srgbClr val="FFC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62" name="Google Shape;162;p13"/>
          <p:cNvSpPr txBox="1"/>
          <p:nvPr/>
        </p:nvSpPr>
        <p:spPr>
          <a:xfrm>
            <a:off x="4803750" y="11183037"/>
            <a:ext cx="2001900" cy="4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/>
              <a:t>A Linha Curva</a:t>
            </a:r>
            <a:endParaRPr b="1" sz="1700"/>
          </a:p>
        </p:txBody>
      </p:sp>
      <p:sp>
        <p:nvSpPr>
          <p:cNvPr id="163" name="Google Shape;163;p13"/>
          <p:cNvSpPr/>
          <p:nvPr/>
        </p:nvSpPr>
        <p:spPr>
          <a:xfrm>
            <a:off x="7246938" y="11044763"/>
            <a:ext cx="74700" cy="758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3"/>
          <p:cNvSpPr/>
          <p:nvPr/>
        </p:nvSpPr>
        <p:spPr>
          <a:xfrm>
            <a:off x="4489400" y="11069625"/>
            <a:ext cx="74700" cy="758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 rot="-5916481">
            <a:off x="649509" y="10277949"/>
            <a:ext cx="1485230" cy="4603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Music Video project</a:t>
            </a:r>
            <a:endParaRPr sz="100"/>
          </a:p>
        </p:txBody>
      </p:sp>
      <p:sp>
        <p:nvSpPr>
          <p:cNvPr id="166" name="Google Shape;166;p13"/>
          <p:cNvSpPr txBox="1"/>
          <p:nvPr/>
        </p:nvSpPr>
        <p:spPr>
          <a:xfrm>
            <a:off x="3292963" y="9067038"/>
            <a:ext cx="1793700" cy="3999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Professional Works-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/>
              <a:t>knowledge</a:t>
            </a:r>
            <a:r>
              <a:rPr lang="en-US" sz="700"/>
              <a:t> of all constituent features</a:t>
            </a:r>
            <a:endParaRPr sz="700"/>
          </a:p>
        </p:txBody>
      </p:sp>
      <p:sp>
        <p:nvSpPr>
          <p:cNvPr id="167" name="Google Shape;167;p13"/>
          <p:cNvSpPr/>
          <p:nvPr/>
        </p:nvSpPr>
        <p:spPr>
          <a:xfrm>
            <a:off x="5257013" y="8887576"/>
            <a:ext cx="74700" cy="758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7807325" y="6762750"/>
            <a:ext cx="79375" cy="677863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 rot="5400000">
            <a:off x="7747794" y="1547019"/>
            <a:ext cx="938212" cy="736600"/>
          </a:xfrm>
          <a:prstGeom prst="triangle">
            <a:avLst>
              <a:gd fmla="val 50000" name="adj"/>
            </a:avLst>
          </a:prstGeom>
          <a:solidFill>
            <a:srgbClr val="1F386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4609475" y="4676775"/>
            <a:ext cx="1660200" cy="3699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Practical Assessment</a:t>
            </a:r>
            <a:endParaRPr sz="1200"/>
          </a:p>
        </p:txBody>
      </p:sp>
      <p:sp>
        <p:nvSpPr>
          <p:cNvPr id="140" name="Google Shape;140;p13"/>
          <p:cNvSpPr txBox="1"/>
          <p:nvPr/>
        </p:nvSpPr>
        <p:spPr>
          <a:xfrm>
            <a:off x="3838575" y="2393950"/>
            <a:ext cx="1006475" cy="338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Sense of style and accuracy in movement </a:t>
            </a:r>
            <a:endParaRPr/>
          </a:p>
        </p:txBody>
      </p:sp>
      <p:sp>
        <p:nvSpPr>
          <p:cNvPr id="171" name="Google Shape;171;p13"/>
          <p:cNvSpPr txBox="1"/>
          <p:nvPr/>
        </p:nvSpPr>
        <p:spPr>
          <a:xfrm>
            <a:off x="2433638" y="2416175"/>
            <a:ext cx="1498600" cy="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Accuracy and control</a:t>
            </a:r>
            <a:endParaRPr/>
          </a:p>
        </p:txBody>
      </p:sp>
      <p:cxnSp>
        <p:nvCxnSpPr>
          <p:cNvPr id="172" name="Google Shape;172;p13"/>
          <p:cNvCxnSpPr/>
          <p:nvPr/>
        </p:nvCxnSpPr>
        <p:spPr>
          <a:xfrm>
            <a:off x="5636425" y="6388088"/>
            <a:ext cx="9600" cy="504900"/>
          </a:xfrm>
          <a:prstGeom prst="straightConnector1">
            <a:avLst/>
          </a:prstGeom>
          <a:noFill/>
          <a:ln cap="flat" cmpd="sng" w="19050">
            <a:solidFill>
              <a:srgbClr val="00FFCC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73" name="Google Shape;173;p13"/>
          <p:cNvCxnSpPr/>
          <p:nvPr/>
        </p:nvCxnSpPr>
        <p:spPr>
          <a:xfrm flipH="1">
            <a:off x="7370626" y="6403963"/>
            <a:ext cx="3300" cy="473100"/>
          </a:xfrm>
          <a:prstGeom prst="straightConnector1">
            <a:avLst/>
          </a:prstGeom>
          <a:noFill/>
          <a:ln cap="flat" cmpd="sng" w="19050">
            <a:solidFill>
              <a:srgbClr val="00FFCC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74" name="Google Shape;174;p13"/>
          <p:cNvCxnSpPr/>
          <p:nvPr/>
        </p:nvCxnSpPr>
        <p:spPr>
          <a:xfrm flipH="1" rot="10800000">
            <a:off x="758525" y="6155175"/>
            <a:ext cx="462300" cy="162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75" name="Google Shape;175;p13"/>
          <p:cNvCxnSpPr/>
          <p:nvPr/>
        </p:nvCxnSpPr>
        <p:spPr>
          <a:xfrm>
            <a:off x="789000" y="5629263"/>
            <a:ext cx="501600" cy="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76" name="Google Shape;176;p13"/>
          <p:cNvCxnSpPr/>
          <p:nvPr/>
        </p:nvCxnSpPr>
        <p:spPr>
          <a:xfrm rot="10800000">
            <a:off x="7731125" y="2068513"/>
            <a:ext cx="0" cy="563562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77" name="Google Shape;177;p13"/>
          <p:cNvSpPr txBox="1"/>
          <p:nvPr/>
        </p:nvSpPr>
        <p:spPr>
          <a:xfrm>
            <a:off x="1920875" y="1690700"/>
            <a:ext cx="59610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Understanding </a:t>
            </a:r>
            <a:r>
              <a:rPr lang="en-US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Practical and theoretical Dance skills </a:t>
            </a:r>
            <a:endParaRPr/>
          </a:p>
        </p:txBody>
      </p:sp>
      <p:sp>
        <p:nvSpPr>
          <p:cNvPr id="178" name="Google Shape;178;p13"/>
          <p:cNvSpPr txBox="1"/>
          <p:nvPr/>
        </p:nvSpPr>
        <p:spPr>
          <a:xfrm rot="5400000">
            <a:off x="1200224" y="1781013"/>
            <a:ext cx="9984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</a:t>
            </a:r>
            <a:endParaRPr/>
          </a:p>
        </p:txBody>
      </p:sp>
      <p:sp>
        <p:nvSpPr>
          <p:cNvPr id="179" name="Google Shape;179;p13"/>
          <p:cNvSpPr txBox="1"/>
          <p:nvPr/>
        </p:nvSpPr>
        <p:spPr>
          <a:xfrm rot="5400000">
            <a:off x="7454106" y="1786732"/>
            <a:ext cx="998537" cy="36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11</a:t>
            </a:r>
            <a:endParaRPr/>
          </a:p>
        </p:txBody>
      </p:sp>
      <p:cxnSp>
        <p:nvCxnSpPr>
          <p:cNvPr id="180" name="Google Shape;180;p13"/>
          <p:cNvCxnSpPr/>
          <p:nvPr/>
        </p:nvCxnSpPr>
        <p:spPr>
          <a:xfrm flipH="1" rot="10800000">
            <a:off x="5915801" y="13871575"/>
            <a:ext cx="4800" cy="347700"/>
          </a:xfrm>
          <a:prstGeom prst="straightConnector1">
            <a:avLst/>
          </a:prstGeom>
          <a:noFill/>
          <a:ln cap="flat" cmpd="sng" w="19050">
            <a:solidFill>
              <a:srgbClr val="FFC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81" name="Google Shape;181;p13"/>
          <p:cNvCxnSpPr/>
          <p:nvPr/>
        </p:nvCxnSpPr>
        <p:spPr>
          <a:xfrm flipH="1" rot="10800000">
            <a:off x="6545263" y="13877875"/>
            <a:ext cx="4800" cy="347700"/>
          </a:xfrm>
          <a:prstGeom prst="straightConnector1">
            <a:avLst/>
          </a:prstGeom>
          <a:noFill/>
          <a:ln cap="flat" cmpd="sng" w="19050">
            <a:solidFill>
              <a:srgbClr val="FFC000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182" name="Google Shape;182;p13"/>
          <p:cNvGrpSpPr/>
          <p:nvPr/>
        </p:nvGrpSpPr>
        <p:grpSpPr>
          <a:xfrm>
            <a:off x="3495113" y="8666125"/>
            <a:ext cx="1348613" cy="385200"/>
            <a:chOff x="3495113" y="8666125"/>
            <a:chExt cx="1348613" cy="385200"/>
          </a:xfrm>
        </p:grpSpPr>
        <p:cxnSp>
          <p:nvCxnSpPr>
            <p:cNvPr id="183" name="Google Shape;183;p13"/>
            <p:cNvCxnSpPr/>
            <p:nvPr/>
          </p:nvCxnSpPr>
          <p:spPr>
            <a:xfrm>
              <a:off x="4148400" y="8666125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184" name="Google Shape;184;p13"/>
            <p:cNvCxnSpPr/>
            <p:nvPr/>
          </p:nvCxnSpPr>
          <p:spPr>
            <a:xfrm flipH="1">
              <a:off x="4736625" y="8666125"/>
              <a:ext cx="107100" cy="3852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185" name="Google Shape;185;p13"/>
            <p:cNvCxnSpPr/>
            <p:nvPr/>
          </p:nvCxnSpPr>
          <p:spPr>
            <a:xfrm>
              <a:off x="3495113" y="8666325"/>
              <a:ext cx="90300" cy="3573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186" name="Google Shape;186;p13"/>
          <p:cNvSpPr/>
          <p:nvPr/>
        </p:nvSpPr>
        <p:spPr>
          <a:xfrm>
            <a:off x="7437438" y="8988425"/>
            <a:ext cx="74612" cy="7588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3"/>
          <p:cNvSpPr/>
          <p:nvPr/>
        </p:nvSpPr>
        <p:spPr>
          <a:xfrm rot="5400000">
            <a:off x="8598694" y="7941469"/>
            <a:ext cx="107950" cy="630238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3"/>
          <p:cNvSpPr/>
          <p:nvPr/>
        </p:nvSpPr>
        <p:spPr>
          <a:xfrm>
            <a:off x="5221288" y="6789738"/>
            <a:ext cx="80962" cy="677862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3"/>
          <p:cNvSpPr txBox="1"/>
          <p:nvPr/>
        </p:nvSpPr>
        <p:spPr>
          <a:xfrm>
            <a:off x="2981677" y="8364175"/>
            <a:ext cx="9270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Artificial Things </a:t>
            </a:r>
            <a:endParaRPr/>
          </a:p>
        </p:txBody>
      </p:sp>
      <p:cxnSp>
        <p:nvCxnSpPr>
          <p:cNvPr id="190" name="Google Shape;190;p13"/>
          <p:cNvCxnSpPr/>
          <p:nvPr/>
        </p:nvCxnSpPr>
        <p:spPr>
          <a:xfrm flipH="1">
            <a:off x="4060775" y="6513825"/>
            <a:ext cx="5100" cy="348600"/>
          </a:xfrm>
          <a:prstGeom prst="straightConnector1">
            <a:avLst/>
          </a:prstGeom>
          <a:noFill/>
          <a:ln cap="flat" cmpd="sng" w="19050">
            <a:solidFill>
              <a:srgbClr val="00FFCC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1" name="Google Shape;191;p13"/>
          <p:cNvCxnSpPr/>
          <p:nvPr/>
        </p:nvCxnSpPr>
        <p:spPr>
          <a:xfrm flipH="1">
            <a:off x="3315375" y="6491038"/>
            <a:ext cx="3300" cy="384300"/>
          </a:xfrm>
          <a:prstGeom prst="straightConnector1">
            <a:avLst/>
          </a:prstGeom>
          <a:noFill/>
          <a:ln cap="flat" cmpd="sng" w="19050">
            <a:solidFill>
              <a:srgbClr val="00FFCC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92" name="Google Shape;192;p13"/>
          <p:cNvCxnSpPr/>
          <p:nvPr/>
        </p:nvCxnSpPr>
        <p:spPr>
          <a:xfrm>
            <a:off x="4863713" y="6471225"/>
            <a:ext cx="2700" cy="416700"/>
          </a:xfrm>
          <a:prstGeom prst="straightConnector1">
            <a:avLst/>
          </a:prstGeom>
          <a:noFill/>
          <a:ln cap="flat" cmpd="sng" w="19050">
            <a:solidFill>
              <a:srgbClr val="00FFCC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3" name="Google Shape;193;p13"/>
          <p:cNvSpPr/>
          <p:nvPr/>
        </p:nvSpPr>
        <p:spPr>
          <a:xfrm>
            <a:off x="2351088" y="4546600"/>
            <a:ext cx="74612" cy="7588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3"/>
          <p:cNvSpPr/>
          <p:nvPr/>
        </p:nvSpPr>
        <p:spPr>
          <a:xfrm>
            <a:off x="6483350" y="4522788"/>
            <a:ext cx="74613" cy="75882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5" name="Google Shape;195;p13"/>
          <p:cNvCxnSpPr/>
          <p:nvPr/>
        </p:nvCxnSpPr>
        <p:spPr>
          <a:xfrm rot="10800000">
            <a:off x="3059175" y="13885050"/>
            <a:ext cx="6300" cy="331800"/>
          </a:xfrm>
          <a:prstGeom prst="straightConnector1">
            <a:avLst/>
          </a:prstGeom>
          <a:noFill/>
          <a:ln cap="flat" cmpd="sng" w="19050">
            <a:solidFill>
              <a:srgbClr val="FFC00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196" name="Google Shape;19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0363" y="6251738"/>
            <a:ext cx="271463" cy="4524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rain" id="197" name="Google Shape;19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13425" y="6126163"/>
            <a:ext cx="519113" cy="5191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evolution icon" id="198" name="Google Shape;198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101850" y="16151788"/>
            <a:ext cx="1420813" cy="735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98775" y="5495925"/>
            <a:ext cx="398462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31250" y="5848963"/>
            <a:ext cx="449262" cy="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3"/>
          <p:cNvPicPr preferRelativeResize="0"/>
          <p:nvPr/>
        </p:nvPicPr>
        <p:blipFill rotWithShape="1">
          <a:blip r:embed="rId9">
            <a:alphaModFix/>
          </a:blip>
          <a:srcRect b="6715" l="11481" r="7124" t="4607"/>
          <a:stretch/>
        </p:blipFill>
        <p:spPr>
          <a:xfrm>
            <a:off x="4246751" y="5484875"/>
            <a:ext cx="423862" cy="404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388350" y="9828938"/>
            <a:ext cx="528638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635875" y="7572400"/>
            <a:ext cx="422275" cy="566737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13"/>
          <p:cNvSpPr txBox="1"/>
          <p:nvPr/>
        </p:nvSpPr>
        <p:spPr>
          <a:xfrm>
            <a:off x="196850" y="400050"/>
            <a:ext cx="4979988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500">
                <a:solidFill>
                  <a:srgbClr val="980000"/>
                </a:solidFill>
                <a:latin typeface="Amatic SC"/>
                <a:ea typeface="Amatic SC"/>
                <a:cs typeface="Amatic SC"/>
                <a:sym typeface="Amatic SC"/>
              </a:rPr>
              <a:t>Dance Learning</a:t>
            </a:r>
            <a:r>
              <a:rPr b="1" i="0" lang="en-US" sz="3500" u="none" cap="none" strike="noStrike">
                <a:solidFill>
                  <a:srgbClr val="980000"/>
                </a:solidFill>
                <a:latin typeface="Amatic SC"/>
                <a:ea typeface="Amatic SC"/>
                <a:cs typeface="Amatic SC"/>
                <a:sym typeface="Amatic SC"/>
              </a:rPr>
              <a:t> Journey</a:t>
            </a:r>
            <a:endParaRPr sz="1700">
              <a:solidFill>
                <a:srgbClr val="98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205" name="Google Shape;205;p13"/>
          <p:cNvCxnSpPr/>
          <p:nvPr/>
        </p:nvCxnSpPr>
        <p:spPr>
          <a:xfrm flipH="1" rot="10800000">
            <a:off x="3732213" y="2058988"/>
            <a:ext cx="1587" cy="479425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6" name="Google Shape;206;p13"/>
          <p:cNvCxnSpPr/>
          <p:nvPr/>
        </p:nvCxnSpPr>
        <p:spPr>
          <a:xfrm flipH="1" rot="10800000">
            <a:off x="5027613" y="2128838"/>
            <a:ext cx="3175" cy="479425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7" name="Google Shape;207;p13"/>
          <p:cNvCxnSpPr/>
          <p:nvPr/>
        </p:nvCxnSpPr>
        <p:spPr>
          <a:xfrm flipH="1" rot="10800000">
            <a:off x="6161088" y="2114550"/>
            <a:ext cx="1587" cy="479425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08" name="Google Shape;208;p13"/>
          <p:cNvCxnSpPr/>
          <p:nvPr/>
        </p:nvCxnSpPr>
        <p:spPr>
          <a:xfrm flipH="1" rot="10800000">
            <a:off x="7075488" y="2060575"/>
            <a:ext cx="1587" cy="479425"/>
          </a:xfrm>
          <a:prstGeom prst="straightConnector1">
            <a:avLst/>
          </a:prstGeom>
          <a:noFill/>
          <a:ln cap="flat" cmpd="sng" w="19050">
            <a:solidFill>
              <a:srgbClr val="00B05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209" name="Google Shape;209;p1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06438" y="2046288"/>
            <a:ext cx="771525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206800" y="16159213"/>
            <a:ext cx="479425" cy="696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3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163601" y="7896463"/>
            <a:ext cx="503237" cy="454025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3"/>
          <p:cNvSpPr txBox="1"/>
          <p:nvPr/>
        </p:nvSpPr>
        <p:spPr>
          <a:xfrm>
            <a:off x="5607838" y="16590938"/>
            <a:ext cx="735000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Image result for the angmering school" id="213" name="Google Shape;213;p1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Image result for the angmering school" id="214" name="Google Shape;214;p13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5" name="Google Shape;215;p13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6415088" y="155575"/>
            <a:ext cx="3038475" cy="8286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6" name="Google Shape;216;p13"/>
          <p:cNvGrpSpPr/>
          <p:nvPr/>
        </p:nvGrpSpPr>
        <p:grpSpPr>
          <a:xfrm>
            <a:off x="5246000" y="14850325"/>
            <a:ext cx="2653650" cy="799150"/>
            <a:chOff x="5246000" y="14850325"/>
            <a:chExt cx="2653650" cy="799150"/>
          </a:xfrm>
        </p:grpSpPr>
        <p:sp>
          <p:nvSpPr>
            <p:cNvPr id="217" name="Google Shape;217;p13"/>
            <p:cNvSpPr txBox="1"/>
            <p:nvPr/>
          </p:nvSpPr>
          <p:spPr>
            <a:xfrm>
              <a:off x="6986750" y="15005913"/>
              <a:ext cx="912900" cy="33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Appreciation</a:t>
              </a: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</p:txBody>
        </p:sp>
        <p:cxnSp>
          <p:nvCxnSpPr>
            <p:cNvPr id="218" name="Google Shape;218;p13"/>
            <p:cNvCxnSpPr/>
            <p:nvPr/>
          </p:nvCxnSpPr>
          <p:spPr>
            <a:xfrm>
              <a:off x="7407463" y="15247138"/>
              <a:ext cx="12600" cy="3444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19" name="Google Shape;219;p13"/>
            <p:cNvCxnSpPr/>
            <p:nvPr/>
          </p:nvCxnSpPr>
          <p:spPr>
            <a:xfrm>
              <a:off x="5497513" y="15305075"/>
              <a:ext cx="12600" cy="3444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0" name="Google Shape;220;p13"/>
            <p:cNvCxnSpPr/>
            <p:nvPr/>
          </p:nvCxnSpPr>
          <p:spPr>
            <a:xfrm>
              <a:off x="6487713" y="15273350"/>
              <a:ext cx="12600" cy="3429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1" name="Google Shape;221;p13"/>
            <p:cNvCxnSpPr/>
            <p:nvPr/>
          </p:nvCxnSpPr>
          <p:spPr>
            <a:xfrm>
              <a:off x="5246000" y="14966900"/>
              <a:ext cx="114300" cy="1713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2" name="Google Shape;222;p13"/>
            <p:cNvCxnSpPr/>
            <p:nvPr/>
          </p:nvCxnSpPr>
          <p:spPr>
            <a:xfrm>
              <a:off x="5514988" y="14977338"/>
              <a:ext cx="0" cy="1983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3" name="Google Shape;223;p13"/>
            <p:cNvCxnSpPr/>
            <p:nvPr/>
          </p:nvCxnSpPr>
          <p:spPr>
            <a:xfrm flipH="1">
              <a:off x="5661913" y="14999225"/>
              <a:ext cx="144000" cy="1434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4" name="Google Shape;224;p13"/>
            <p:cNvCxnSpPr/>
            <p:nvPr/>
          </p:nvCxnSpPr>
          <p:spPr>
            <a:xfrm flipH="1">
              <a:off x="6601863" y="14967475"/>
              <a:ext cx="144000" cy="1434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5" name="Google Shape;225;p13"/>
            <p:cNvCxnSpPr/>
            <p:nvPr/>
          </p:nvCxnSpPr>
          <p:spPr>
            <a:xfrm>
              <a:off x="6499538" y="14940025"/>
              <a:ext cx="0" cy="1983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6" name="Google Shape;226;p13"/>
            <p:cNvCxnSpPr/>
            <p:nvPr/>
          </p:nvCxnSpPr>
          <p:spPr>
            <a:xfrm>
              <a:off x="6258825" y="14953538"/>
              <a:ext cx="114300" cy="1713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7" name="Google Shape;227;p13"/>
            <p:cNvCxnSpPr/>
            <p:nvPr/>
          </p:nvCxnSpPr>
          <p:spPr>
            <a:xfrm>
              <a:off x="7172000" y="14868600"/>
              <a:ext cx="114300" cy="1713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8" name="Google Shape;228;p13"/>
            <p:cNvCxnSpPr/>
            <p:nvPr/>
          </p:nvCxnSpPr>
          <p:spPr>
            <a:xfrm>
              <a:off x="7410438" y="14850325"/>
              <a:ext cx="0" cy="1983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29" name="Google Shape;229;p13"/>
            <p:cNvCxnSpPr/>
            <p:nvPr/>
          </p:nvCxnSpPr>
          <p:spPr>
            <a:xfrm flipH="1">
              <a:off x="7534588" y="14877775"/>
              <a:ext cx="144000" cy="143400"/>
            </a:xfrm>
            <a:prstGeom prst="straightConnector1">
              <a:avLst/>
            </a:prstGeom>
            <a:noFill/>
            <a:ln cap="flat" cmpd="sng" w="19050">
              <a:solidFill>
                <a:srgbClr val="FF0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grpSp>
        <p:nvGrpSpPr>
          <p:cNvPr id="230" name="Google Shape;230;p13"/>
          <p:cNvGrpSpPr/>
          <p:nvPr/>
        </p:nvGrpSpPr>
        <p:grpSpPr>
          <a:xfrm>
            <a:off x="8589963" y="910201"/>
            <a:ext cx="612787" cy="1661549"/>
            <a:chOff x="309563" y="12083476"/>
            <a:chExt cx="612787" cy="1661549"/>
          </a:xfrm>
        </p:grpSpPr>
        <p:pic>
          <p:nvPicPr>
            <p:cNvPr id="231" name="Google Shape;231;p13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601675" y="12688900"/>
              <a:ext cx="320675" cy="447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2" name="Google Shape;232;p13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309563" y="12083476"/>
              <a:ext cx="482600" cy="625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3" name="Google Shape;233;p13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334963" y="13003213"/>
              <a:ext cx="249237" cy="3476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4" name="Google Shape;234;p13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507988" y="13452925"/>
              <a:ext cx="211137" cy="292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5" name="Google Shape;235;p13"/>
          <p:cNvSpPr txBox="1"/>
          <p:nvPr/>
        </p:nvSpPr>
        <p:spPr>
          <a:xfrm>
            <a:off x="6701688" y="14526875"/>
            <a:ext cx="6333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Discussion</a:t>
            </a:r>
            <a:endParaRPr/>
          </a:p>
        </p:txBody>
      </p:sp>
      <p:sp>
        <p:nvSpPr>
          <p:cNvPr id="236" name="Google Shape;236;p13"/>
          <p:cNvSpPr/>
          <p:nvPr/>
        </p:nvSpPr>
        <p:spPr>
          <a:xfrm>
            <a:off x="3443275" y="15797200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3"/>
          <p:cNvSpPr/>
          <p:nvPr/>
        </p:nvSpPr>
        <p:spPr>
          <a:xfrm>
            <a:off x="3998900" y="15796400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3"/>
          <p:cNvSpPr/>
          <p:nvPr/>
        </p:nvSpPr>
        <p:spPr>
          <a:xfrm>
            <a:off x="4650938" y="15803550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3"/>
          <p:cNvSpPr/>
          <p:nvPr/>
        </p:nvSpPr>
        <p:spPr>
          <a:xfrm rot="4971156">
            <a:off x="1260505" y="14931372"/>
            <a:ext cx="380960" cy="69844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3"/>
          <p:cNvSpPr txBox="1"/>
          <p:nvPr/>
        </p:nvSpPr>
        <p:spPr>
          <a:xfrm rot="820829">
            <a:off x="3260297" y="15128125"/>
            <a:ext cx="912872" cy="3395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Appreciation </a:t>
            </a:r>
            <a:endParaRPr/>
          </a:p>
        </p:txBody>
      </p:sp>
      <p:cxnSp>
        <p:nvCxnSpPr>
          <p:cNvPr id="241" name="Google Shape;241;p13"/>
          <p:cNvCxnSpPr/>
          <p:nvPr/>
        </p:nvCxnSpPr>
        <p:spPr>
          <a:xfrm flipH="1">
            <a:off x="3064801" y="15424148"/>
            <a:ext cx="504600" cy="1713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2" name="Google Shape;242;p13"/>
          <p:cNvCxnSpPr/>
          <p:nvPr/>
        </p:nvCxnSpPr>
        <p:spPr>
          <a:xfrm>
            <a:off x="1979791" y="15097810"/>
            <a:ext cx="333600" cy="3513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3" name="Google Shape;243;p13"/>
          <p:cNvCxnSpPr/>
          <p:nvPr/>
        </p:nvCxnSpPr>
        <p:spPr>
          <a:xfrm rot="820829">
            <a:off x="2724564" y="15163438"/>
            <a:ext cx="12600" cy="34289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4" name="Google Shape;244;p13"/>
          <p:cNvCxnSpPr/>
          <p:nvPr/>
        </p:nvCxnSpPr>
        <p:spPr>
          <a:xfrm rot="820829">
            <a:off x="1609440" y="14586486"/>
            <a:ext cx="114297" cy="171295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5" name="Google Shape;245;p13"/>
          <p:cNvCxnSpPr/>
          <p:nvPr/>
        </p:nvCxnSpPr>
        <p:spPr>
          <a:xfrm>
            <a:off x="1866749" y="14646344"/>
            <a:ext cx="0" cy="198294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6" name="Google Shape;246;p13"/>
          <p:cNvCxnSpPr/>
          <p:nvPr/>
        </p:nvCxnSpPr>
        <p:spPr>
          <a:xfrm flipH="1" rot="820829">
            <a:off x="2008774" y="14720164"/>
            <a:ext cx="143996" cy="143396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7" name="Google Shape;247;p13"/>
          <p:cNvCxnSpPr/>
          <p:nvPr/>
        </p:nvCxnSpPr>
        <p:spPr>
          <a:xfrm flipH="1" rot="820829">
            <a:off x="2929538" y="14911614"/>
            <a:ext cx="143996" cy="143396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8" name="Google Shape;248;p13"/>
          <p:cNvCxnSpPr/>
          <p:nvPr/>
        </p:nvCxnSpPr>
        <p:spPr>
          <a:xfrm>
            <a:off x="2832162" y="14842937"/>
            <a:ext cx="0" cy="198294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49" name="Google Shape;249;p13"/>
          <p:cNvCxnSpPr/>
          <p:nvPr/>
        </p:nvCxnSpPr>
        <p:spPr>
          <a:xfrm rot="820829">
            <a:off x="2596661" y="14813036"/>
            <a:ext cx="114297" cy="171295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50" name="Google Shape;250;p13"/>
          <p:cNvCxnSpPr/>
          <p:nvPr/>
        </p:nvCxnSpPr>
        <p:spPr>
          <a:xfrm rot="820829">
            <a:off x="3503990" y="14946477"/>
            <a:ext cx="114297" cy="171295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51" name="Google Shape;251;p13"/>
          <p:cNvCxnSpPr/>
          <p:nvPr/>
        </p:nvCxnSpPr>
        <p:spPr>
          <a:xfrm>
            <a:off x="3738406" y="14971213"/>
            <a:ext cx="0" cy="198294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252" name="Google Shape;252;p13"/>
          <p:cNvCxnSpPr/>
          <p:nvPr/>
        </p:nvCxnSpPr>
        <p:spPr>
          <a:xfrm flipH="1" rot="820829">
            <a:off x="3856988" y="15045051"/>
            <a:ext cx="143996" cy="143396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253" name="Google Shape;253;p13"/>
          <p:cNvSpPr txBox="1"/>
          <p:nvPr/>
        </p:nvSpPr>
        <p:spPr>
          <a:xfrm rot="917760">
            <a:off x="1593199" y="14834431"/>
            <a:ext cx="774434" cy="339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</a:t>
            </a:r>
            <a:endParaRPr/>
          </a:p>
        </p:txBody>
      </p:sp>
      <p:sp>
        <p:nvSpPr>
          <p:cNvPr id="254" name="Google Shape;254;p13"/>
          <p:cNvSpPr txBox="1"/>
          <p:nvPr/>
        </p:nvSpPr>
        <p:spPr>
          <a:xfrm rot="769379">
            <a:off x="2479379" y="15016790"/>
            <a:ext cx="773183" cy="3381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Choreography </a:t>
            </a:r>
            <a:endParaRPr/>
          </a:p>
        </p:txBody>
      </p:sp>
      <p:sp>
        <p:nvSpPr>
          <p:cNvPr id="255" name="Google Shape;255;p13"/>
          <p:cNvSpPr txBox="1"/>
          <p:nvPr/>
        </p:nvSpPr>
        <p:spPr>
          <a:xfrm rot="2466319">
            <a:off x="2115218" y="14647256"/>
            <a:ext cx="521564" cy="216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/>
          </a:p>
        </p:txBody>
      </p:sp>
      <p:sp>
        <p:nvSpPr>
          <p:cNvPr id="256" name="Google Shape;256;p13"/>
          <p:cNvSpPr txBox="1"/>
          <p:nvPr/>
        </p:nvSpPr>
        <p:spPr>
          <a:xfrm rot="1186158">
            <a:off x="1720117" y="14444015"/>
            <a:ext cx="590716" cy="216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Extension</a:t>
            </a:r>
            <a:endParaRPr/>
          </a:p>
        </p:txBody>
      </p:sp>
      <p:sp>
        <p:nvSpPr>
          <p:cNvPr id="257" name="Google Shape;257;p13"/>
          <p:cNvSpPr txBox="1"/>
          <p:nvPr/>
        </p:nvSpPr>
        <p:spPr>
          <a:xfrm rot="-146115">
            <a:off x="1342140" y="14301817"/>
            <a:ext cx="522472" cy="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Timing</a:t>
            </a:r>
            <a:endParaRPr/>
          </a:p>
        </p:txBody>
      </p:sp>
      <p:sp>
        <p:nvSpPr>
          <p:cNvPr id="258" name="Google Shape;258;p13"/>
          <p:cNvSpPr txBox="1"/>
          <p:nvPr/>
        </p:nvSpPr>
        <p:spPr>
          <a:xfrm rot="2466615">
            <a:off x="2937303" y="14780132"/>
            <a:ext cx="512844" cy="216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</a:t>
            </a:r>
            <a:endParaRPr/>
          </a:p>
        </p:txBody>
      </p:sp>
      <p:sp>
        <p:nvSpPr>
          <p:cNvPr id="259" name="Google Shape;259;p13"/>
          <p:cNvSpPr txBox="1"/>
          <p:nvPr/>
        </p:nvSpPr>
        <p:spPr>
          <a:xfrm rot="-1023642">
            <a:off x="2438744" y="14514441"/>
            <a:ext cx="450944" cy="215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Props</a:t>
            </a:r>
            <a:endParaRPr/>
          </a:p>
        </p:txBody>
      </p:sp>
      <p:sp>
        <p:nvSpPr>
          <p:cNvPr id="260" name="Google Shape;260;p13"/>
          <p:cNvSpPr txBox="1"/>
          <p:nvPr/>
        </p:nvSpPr>
        <p:spPr>
          <a:xfrm rot="1848284">
            <a:off x="3917465" y="14806982"/>
            <a:ext cx="519025" cy="216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</a:t>
            </a:r>
            <a:endParaRPr/>
          </a:p>
        </p:txBody>
      </p:sp>
      <p:sp>
        <p:nvSpPr>
          <p:cNvPr id="261" name="Google Shape;261;p13"/>
          <p:cNvSpPr txBox="1"/>
          <p:nvPr/>
        </p:nvSpPr>
        <p:spPr>
          <a:xfrm rot="555711">
            <a:off x="3559516" y="14743011"/>
            <a:ext cx="451081" cy="216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Verbal</a:t>
            </a:r>
            <a:endParaRPr/>
          </a:p>
        </p:txBody>
      </p:sp>
      <p:sp>
        <p:nvSpPr>
          <p:cNvPr id="262" name="Google Shape;262;p13"/>
          <p:cNvSpPr txBox="1"/>
          <p:nvPr/>
        </p:nvSpPr>
        <p:spPr>
          <a:xfrm rot="-873882">
            <a:off x="3200617" y="14675526"/>
            <a:ext cx="489118" cy="216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Filming</a:t>
            </a:r>
            <a:endParaRPr/>
          </a:p>
        </p:txBody>
      </p:sp>
      <p:sp>
        <p:nvSpPr>
          <p:cNvPr id="263" name="Google Shape;263;p13"/>
          <p:cNvSpPr txBox="1"/>
          <p:nvPr/>
        </p:nvSpPr>
        <p:spPr>
          <a:xfrm rot="662894">
            <a:off x="2647907" y="14642207"/>
            <a:ext cx="450856" cy="216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Levels</a:t>
            </a:r>
            <a:endParaRPr/>
          </a:p>
        </p:txBody>
      </p:sp>
      <p:grpSp>
        <p:nvGrpSpPr>
          <p:cNvPr id="264" name="Google Shape;264;p13"/>
          <p:cNvGrpSpPr/>
          <p:nvPr/>
        </p:nvGrpSpPr>
        <p:grpSpPr>
          <a:xfrm>
            <a:off x="2303294" y="12730302"/>
            <a:ext cx="2225097" cy="710073"/>
            <a:chOff x="2303294" y="12730302"/>
            <a:chExt cx="2225097" cy="710073"/>
          </a:xfrm>
        </p:grpSpPr>
        <p:cxnSp>
          <p:nvCxnSpPr>
            <p:cNvPr id="265" name="Google Shape;265;p13"/>
            <p:cNvCxnSpPr/>
            <p:nvPr/>
          </p:nvCxnSpPr>
          <p:spPr>
            <a:xfrm flipH="1">
              <a:off x="2805000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C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266" name="Google Shape;266;p13"/>
            <p:cNvSpPr txBox="1"/>
            <p:nvPr/>
          </p:nvSpPr>
          <p:spPr>
            <a:xfrm rot="976231">
              <a:off x="3783803" y="12938948"/>
              <a:ext cx="733476" cy="184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Appreciation</a:t>
              </a:r>
              <a:endParaRPr/>
            </a:p>
          </p:txBody>
        </p:sp>
        <p:sp>
          <p:nvSpPr>
            <p:cNvPr id="267" name="Google Shape;267;p13"/>
            <p:cNvSpPr txBox="1"/>
            <p:nvPr/>
          </p:nvSpPr>
          <p:spPr>
            <a:xfrm flipH="1" rot="-919291">
              <a:off x="2312177" y="12941022"/>
              <a:ext cx="749333" cy="168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Performance </a:t>
              </a:r>
              <a:endParaRPr/>
            </a:p>
          </p:txBody>
        </p:sp>
        <p:sp>
          <p:nvSpPr>
            <p:cNvPr id="268" name="Google Shape;268;p13"/>
            <p:cNvSpPr txBox="1"/>
            <p:nvPr/>
          </p:nvSpPr>
          <p:spPr>
            <a:xfrm>
              <a:off x="3086175" y="12913363"/>
              <a:ext cx="774600" cy="19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Choreography </a:t>
              </a:r>
              <a:endParaRPr/>
            </a:p>
          </p:txBody>
        </p:sp>
        <p:cxnSp>
          <p:nvCxnSpPr>
            <p:cNvPr id="269" name="Google Shape;269;p13"/>
            <p:cNvCxnSpPr/>
            <p:nvPr/>
          </p:nvCxnSpPr>
          <p:spPr>
            <a:xfrm flipH="1">
              <a:off x="3438413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C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70" name="Google Shape;270;p13"/>
            <p:cNvCxnSpPr/>
            <p:nvPr/>
          </p:nvCxnSpPr>
          <p:spPr>
            <a:xfrm flipH="1">
              <a:off x="4100501" y="13119100"/>
              <a:ext cx="4800" cy="315900"/>
            </a:xfrm>
            <a:prstGeom prst="straightConnector1">
              <a:avLst/>
            </a:prstGeom>
            <a:noFill/>
            <a:ln cap="flat" cmpd="sng" w="19050">
              <a:solidFill>
                <a:srgbClr val="FFC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271" name="Google Shape;271;p13"/>
            <p:cNvGrpSpPr/>
            <p:nvPr/>
          </p:nvGrpSpPr>
          <p:grpSpPr>
            <a:xfrm>
              <a:off x="3238600" y="12788800"/>
              <a:ext cx="443913" cy="196563"/>
              <a:chOff x="3238600" y="12788800"/>
              <a:chExt cx="443913" cy="196563"/>
            </a:xfrm>
          </p:grpSpPr>
          <p:cxnSp>
            <p:nvCxnSpPr>
              <p:cNvPr id="272" name="Google Shape;272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73" name="Google Shape;273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74" name="Google Shape;274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275" name="Google Shape;275;p13"/>
            <p:cNvGrpSpPr/>
            <p:nvPr/>
          </p:nvGrpSpPr>
          <p:grpSpPr>
            <a:xfrm rot="979201">
              <a:off x="3981741" y="12812851"/>
              <a:ext cx="443909" cy="196561"/>
              <a:chOff x="3238600" y="12788800"/>
              <a:chExt cx="443913" cy="196563"/>
            </a:xfrm>
          </p:grpSpPr>
          <p:cxnSp>
            <p:nvCxnSpPr>
              <p:cNvPr id="276" name="Google Shape;276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77" name="Google Shape;277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78" name="Google Shape;278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279" name="Google Shape;279;p13"/>
            <p:cNvGrpSpPr/>
            <p:nvPr/>
          </p:nvGrpSpPr>
          <p:grpSpPr>
            <a:xfrm rot="-1121208">
              <a:off x="2374405" y="12796236"/>
              <a:ext cx="443920" cy="196566"/>
              <a:chOff x="3238600" y="12788800"/>
              <a:chExt cx="443913" cy="196563"/>
            </a:xfrm>
          </p:grpSpPr>
          <p:cxnSp>
            <p:nvCxnSpPr>
              <p:cNvPr id="280" name="Google Shape;280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81" name="Google Shape;281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82" name="Google Shape;282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</p:grpSp>
      <p:grpSp>
        <p:nvGrpSpPr>
          <p:cNvPr id="283" name="Google Shape;283;p13"/>
          <p:cNvGrpSpPr/>
          <p:nvPr/>
        </p:nvGrpSpPr>
        <p:grpSpPr>
          <a:xfrm>
            <a:off x="5154106" y="12750577"/>
            <a:ext cx="2225097" cy="710073"/>
            <a:chOff x="2303294" y="12730302"/>
            <a:chExt cx="2225097" cy="710073"/>
          </a:xfrm>
        </p:grpSpPr>
        <p:cxnSp>
          <p:nvCxnSpPr>
            <p:cNvPr id="284" name="Google Shape;284;p13"/>
            <p:cNvCxnSpPr/>
            <p:nvPr/>
          </p:nvCxnSpPr>
          <p:spPr>
            <a:xfrm flipH="1">
              <a:off x="2805000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C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285" name="Google Shape;285;p13"/>
            <p:cNvSpPr txBox="1"/>
            <p:nvPr/>
          </p:nvSpPr>
          <p:spPr>
            <a:xfrm rot="976231">
              <a:off x="3783803" y="12938948"/>
              <a:ext cx="733476" cy="184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Appreciation</a:t>
              </a:r>
              <a:endParaRPr/>
            </a:p>
          </p:txBody>
        </p:sp>
        <p:sp>
          <p:nvSpPr>
            <p:cNvPr id="286" name="Google Shape;286;p13"/>
            <p:cNvSpPr txBox="1"/>
            <p:nvPr/>
          </p:nvSpPr>
          <p:spPr>
            <a:xfrm flipH="1" rot="-919291">
              <a:off x="2312177" y="12941022"/>
              <a:ext cx="749333" cy="168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Performance </a:t>
              </a:r>
              <a:endParaRPr/>
            </a:p>
          </p:txBody>
        </p:sp>
        <p:sp>
          <p:nvSpPr>
            <p:cNvPr id="287" name="Google Shape;287;p13"/>
            <p:cNvSpPr txBox="1"/>
            <p:nvPr/>
          </p:nvSpPr>
          <p:spPr>
            <a:xfrm>
              <a:off x="3086175" y="12913363"/>
              <a:ext cx="774600" cy="19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Choreography </a:t>
              </a:r>
              <a:endParaRPr/>
            </a:p>
          </p:txBody>
        </p:sp>
        <p:cxnSp>
          <p:nvCxnSpPr>
            <p:cNvPr id="288" name="Google Shape;288;p13"/>
            <p:cNvCxnSpPr/>
            <p:nvPr/>
          </p:nvCxnSpPr>
          <p:spPr>
            <a:xfrm flipH="1">
              <a:off x="3438413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C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289" name="Google Shape;289;p13"/>
            <p:cNvCxnSpPr/>
            <p:nvPr/>
          </p:nvCxnSpPr>
          <p:spPr>
            <a:xfrm flipH="1">
              <a:off x="4100501" y="13119100"/>
              <a:ext cx="4800" cy="315900"/>
            </a:xfrm>
            <a:prstGeom prst="straightConnector1">
              <a:avLst/>
            </a:prstGeom>
            <a:noFill/>
            <a:ln cap="flat" cmpd="sng" w="19050">
              <a:solidFill>
                <a:srgbClr val="FFC0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290" name="Google Shape;290;p13"/>
            <p:cNvGrpSpPr/>
            <p:nvPr/>
          </p:nvGrpSpPr>
          <p:grpSpPr>
            <a:xfrm>
              <a:off x="3238600" y="12788800"/>
              <a:ext cx="443913" cy="196563"/>
              <a:chOff x="3238600" y="12788800"/>
              <a:chExt cx="443913" cy="196563"/>
            </a:xfrm>
          </p:grpSpPr>
          <p:cxnSp>
            <p:nvCxnSpPr>
              <p:cNvPr id="291" name="Google Shape;291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92" name="Google Shape;292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93" name="Google Shape;293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294" name="Google Shape;294;p13"/>
            <p:cNvGrpSpPr/>
            <p:nvPr/>
          </p:nvGrpSpPr>
          <p:grpSpPr>
            <a:xfrm rot="979201">
              <a:off x="3981741" y="12812851"/>
              <a:ext cx="443909" cy="196561"/>
              <a:chOff x="3238600" y="12788800"/>
              <a:chExt cx="443913" cy="196563"/>
            </a:xfrm>
          </p:grpSpPr>
          <p:cxnSp>
            <p:nvCxnSpPr>
              <p:cNvPr id="295" name="Google Shape;295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96" name="Google Shape;296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297" name="Google Shape;297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298" name="Google Shape;298;p13"/>
            <p:cNvGrpSpPr/>
            <p:nvPr/>
          </p:nvGrpSpPr>
          <p:grpSpPr>
            <a:xfrm rot="-1121208">
              <a:off x="2374405" y="12796236"/>
              <a:ext cx="443920" cy="196566"/>
              <a:chOff x="3238600" y="12788800"/>
              <a:chExt cx="443913" cy="196563"/>
            </a:xfrm>
          </p:grpSpPr>
          <p:cxnSp>
            <p:nvCxnSpPr>
              <p:cNvPr id="299" name="Google Shape;299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00" name="Google Shape;300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01" name="Google Shape;301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C0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</p:grpSp>
      <p:sp>
        <p:nvSpPr>
          <p:cNvPr id="302" name="Google Shape;302;p13"/>
          <p:cNvSpPr/>
          <p:nvPr/>
        </p:nvSpPr>
        <p:spPr>
          <a:xfrm>
            <a:off x="2189599" y="13633425"/>
            <a:ext cx="3336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3"/>
          <p:cNvSpPr/>
          <p:nvPr/>
        </p:nvSpPr>
        <p:spPr>
          <a:xfrm>
            <a:off x="4543300" y="13627900"/>
            <a:ext cx="185100" cy="60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4890638" y="13625113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3"/>
          <p:cNvSpPr/>
          <p:nvPr/>
        </p:nvSpPr>
        <p:spPr>
          <a:xfrm>
            <a:off x="7181838" y="13628838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3"/>
          <p:cNvSpPr/>
          <p:nvPr/>
        </p:nvSpPr>
        <p:spPr>
          <a:xfrm rot="-853336">
            <a:off x="7770828" y="13603249"/>
            <a:ext cx="380977" cy="69923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3"/>
          <p:cNvSpPr txBox="1"/>
          <p:nvPr/>
        </p:nvSpPr>
        <p:spPr>
          <a:xfrm>
            <a:off x="2247850" y="11193525"/>
            <a:ext cx="2001900" cy="4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/>
              <a:t>Within Her Eyes</a:t>
            </a:r>
            <a:endParaRPr b="1" sz="1800"/>
          </a:p>
        </p:txBody>
      </p:sp>
      <p:sp>
        <p:nvSpPr>
          <p:cNvPr id="308" name="Google Shape;308;p13"/>
          <p:cNvSpPr txBox="1"/>
          <p:nvPr/>
        </p:nvSpPr>
        <p:spPr>
          <a:xfrm rot="1636855">
            <a:off x="7546987" y="11378809"/>
            <a:ext cx="1320814" cy="4162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/>
              <a:t>Shadows</a:t>
            </a:r>
            <a:endParaRPr b="1" sz="1800"/>
          </a:p>
        </p:txBody>
      </p:sp>
      <p:grpSp>
        <p:nvGrpSpPr>
          <p:cNvPr id="309" name="Google Shape;309;p13"/>
          <p:cNvGrpSpPr/>
          <p:nvPr/>
        </p:nvGrpSpPr>
        <p:grpSpPr>
          <a:xfrm>
            <a:off x="2173556" y="10484927"/>
            <a:ext cx="2225097" cy="710073"/>
            <a:chOff x="2303294" y="12730302"/>
            <a:chExt cx="2225097" cy="710073"/>
          </a:xfrm>
        </p:grpSpPr>
        <p:cxnSp>
          <p:nvCxnSpPr>
            <p:cNvPr id="310" name="Google Shape;310;p13"/>
            <p:cNvCxnSpPr/>
            <p:nvPr/>
          </p:nvCxnSpPr>
          <p:spPr>
            <a:xfrm flipH="1">
              <a:off x="2805000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311" name="Google Shape;311;p13"/>
            <p:cNvSpPr txBox="1"/>
            <p:nvPr/>
          </p:nvSpPr>
          <p:spPr>
            <a:xfrm rot="976231">
              <a:off x="3783803" y="12938948"/>
              <a:ext cx="733476" cy="184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Appreciation</a:t>
              </a:r>
              <a:endParaRPr/>
            </a:p>
          </p:txBody>
        </p:sp>
        <p:sp>
          <p:nvSpPr>
            <p:cNvPr id="312" name="Google Shape;312;p13"/>
            <p:cNvSpPr txBox="1"/>
            <p:nvPr/>
          </p:nvSpPr>
          <p:spPr>
            <a:xfrm flipH="1" rot="-919291">
              <a:off x="2312177" y="12941022"/>
              <a:ext cx="749333" cy="168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Performance </a:t>
              </a:r>
              <a:endParaRPr/>
            </a:p>
          </p:txBody>
        </p:sp>
        <p:sp>
          <p:nvSpPr>
            <p:cNvPr id="313" name="Google Shape;313;p13"/>
            <p:cNvSpPr txBox="1"/>
            <p:nvPr/>
          </p:nvSpPr>
          <p:spPr>
            <a:xfrm>
              <a:off x="3086175" y="12913363"/>
              <a:ext cx="774600" cy="19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Choreography </a:t>
              </a:r>
              <a:endParaRPr/>
            </a:p>
          </p:txBody>
        </p:sp>
        <p:cxnSp>
          <p:nvCxnSpPr>
            <p:cNvPr id="314" name="Google Shape;314;p13"/>
            <p:cNvCxnSpPr/>
            <p:nvPr/>
          </p:nvCxnSpPr>
          <p:spPr>
            <a:xfrm flipH="1">
              <a:off x="3438413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15" name="Google Shape;315;p13"/>
            <p:cNvCxnSpPr/>
            <p:nvPr/>
          </p:nvCxnSpPr>
          <p:spPr>
            <a:xfrm flipH="1">
              <a:off x="4100501" y="13119100"/>
              <a:ext cx="48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316" name="Google Shape;316;p13"/>
            <p:cNvGrpSpPr/>
            <p:nvPr/>
          </p:nvGrpSpPr>
          <p:grpSpPr>
            <a:xfrm>
              <a:off x="3238600" y="12788800"/>
              <a:ext cx="443913" cy="196563"/>
              <a:chOff x="3238600" y="12788800"/>
              <a:chExt cx="443913" cy="196563"/>
            </a:xfrm>
          </p:grpSpPr>
          <p:cxnSp>
            <p:nvCxnSpPr>
              <p:cNvPr id="317" name="Google Shape;317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18" name="Google Shape;318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19" name="Google Shape;319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320" name="Google Shape;320;p13"/>
            <p:cNvGrpSpPr/>
            <p:nvPr/>
          </p:nvGrpSpPr>
          <p:grpSpPr>
            <a:xfrm rot="979201">
              <a:off x="3982921" y="12813020"/>
              <a:ext cx="443909" cy="188161"/>
              <a:chOff x="3238600" y="12788800"/>
              <a:chExt cx="443913" cy="188163"/>
            </a:xfrm>
          </p:grpSpPr>
          <p:cxnSp>
            <p:nvCxnSpPr>
              <p:cNvPr id="321" name="Google Shape;321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22" name="Google Shape;322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323" name="Google Shape;323;p13"/>
            <p:cNvGrpSpPr/>
            <p:nvPr/>
          </p:nvGrpSpPr>
          <p:grpSpPr>
            <a:xfrm rot="-1121208">
              <a:off x="2374405" y="12796236"/>
              <a:ext cx="443920" cy="196566"/>
              <a:chOff x="3238600" y="12788800"/>
              <a:chExt cx="443913" cy="196563"/>
            </a:xfrm>
          </p:grpSpPr>
          <p:cxnSp>
            <p:nvCxnSpPr>
              <p:cNvPr id="324" name="Google Shape;324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25" name="Google Shape;325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26" name="Google Shape;326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</p:grpSp>
      <p:grpSp>
        <p:nvGrpSpPr>
          <p:cNvPr id="327" name="Google Shape;327;p13"/>
          <p:cNvGrpSpPr/>
          <p:nvPr/>
        </p:nvGrpSpPr>
        <p:grpSpPr>
          <a:xfrm>
            <a:off x="4710256" y="10454927"/>
            <a:ext cx="2225097" cy="710073"/>
            <a:chOff x="2303294" y="12730302"/>
            <a:chExt cx="2225097" cy="710073"/>
          </a:xfrm>
        </p:grpSpPr>
        <p:cxnSp>
          <p:nvCxnSpPr>
            <p:cNvPr id="328" name="Google Shape;328;p13"/>
            <p:cNvCxnSpPr/>
            <p:nvPr/>
          </p:nvCxnSpPr>
          <p:spPr>
            <a:xfrm flipH="1">
              <a:off x="2805000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329" name="Google Shape;329;p13"/>
            <p:cNvSpPr txBox="1"/>
            <p:nvPr/>
          </p:nvSpPr>
          <p:spPr>
            <a:xfrm rot="976231">
              <a:off x="3783803" y="12938948"/>
              <a:ext cx="733476" cy="184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Appreciation</a:t>
              </a:r>
              <a:endParaRPr/>
            </a:p>
          </p:txBody>
        </p:sp>
        <p:sp>
          <p:nvSpPr>
            <p:cNvPr id="330" name="Google Shape;330;p13"/>
            <p:cNvSpPr txBox="1"/>
            <p:nvPr/>
          </p:nvSpPr>
          <p:spPr>
            <a:xfrm flipH="1" rot="-919291">
              <a:off x="2312177" y="12941022"/>
              <a:ext cx="749333" cy="168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Performance </a:t>
              </a:r>
              <a:endParaRPr/>
            </a:p>
          </p:txBody>
        </p:sp>
        <p:sp>
          <p:nvSpPr>
            <p:cNvPr id="331" name="Google Shape;331;p13"/>
            <p:cNvSpPr txBox="1"/>
            <p:nvPr/>
          </p:nvSpPr>
          <p:spPr>
            <a:xfrm>
              <a:off x="3086175" y="12913363"/>
              <a:ext cx="774600" cy="19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Choreography </a:t>
              </a:r>
              <a:endParaRPr/>
            </a:p>
          </p:txBody>
        </p:sp>
        <p:cxnSp>
          <p:nvCxnSpPr>
            <p:cNvPr id="332" name="Google Shape;332;p13"/>
            <p:cNvCxnSpPr/>
            <p:nvPr/>
          </p:nvCxnSpPr>
          <p:spPr>
            <a:xfrm flipH="1">
              <a:off x="3438413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33" name="Google Shape;333;p13"/>
            <p:cNvCxnSpPr/>
            <p:nvPr/>
          </p:nvCxnSpPr>
          <p:spPr>
            <a:xfrm flipH="1">
              <a:off x="4100501" y="13119100"/>
              <a:ext cx="48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334" name="Google Shape;334;p13"/>
            <p:cNvGrpSpPr/>
            <p:nvPr/>
          </p:nvGrpSpPr>
          <p:grpSpPr>
            <a:xfrm>
              <a:off x="3238600" y="12788800"/>
              <a:ext cx="443913" cy="188163"/>
              <a:chOff x="3238600" y="12788800"/>
              <a:chExt cx="443913" cy="188163"/>
            </a:xfrm>
          </p:grpSpPr>
          <p:cxnSp>
            <p:nvCxnSpPr>
              <p:cNvPr id="335" name="Google Shape;335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36" name="Google Shape;336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cxnSp>
          <p:nvCxnSpPr>
            <p:cNvPr id="337" name="Google Shape;337;p13"/>
            <p:cNvCxnSpPr/>
            <p:nvPr/>
          </p:nvCxnSpPr>
          <p:spPr>
            <a:xfrm rot="979201">
              <a:off x="4199533" y="12816557"/>
              <a:ext cx="8100" cy="192899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338" name="Google Shape;338;p13"/>
            <p:cNvGrpSpPr/>
            <p:nvPr/>
          </p:nvGrpSpPr>
          <p:grpSpPr>
            <a:xfrm rot="-1121208">
              <a:off x="2373059" y="12796458"/>
              <a:ext cx="443920" cy="188166"/>
              <a:chOff x="3238600" y="12788800"/>
              <a:chExt cx="443913" cy="188163"/>
            </a:xfrm>
          </p:grpSpPr>
          <p:cxnSp>
            <p:nvCxnSpPr>
              <p:cNvPr id="339" name="Google Shape;339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40" name="Google Shape;340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</p:grpSp>
      <p:sp>
        <p:nvSpPr>
          <p:cNvPr id="341" name="Google Shape;341;p13"/>
          <p:cNvSpPr/>
          <p:nvPr/>
        </p:nvSpPr>
        <p:spPr>
          <a:xfrm>
            <a:off x="1905825" y="10949375"/>
            <a:ext cx="74700" cy="758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3"/>
          <p:cNvSpPr/>
          <p:nvPr/>
        </p:nvSpPr>
        <p:spPr>
          <a:xfrm>
            <a:off x="6835788" y="11389225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13"/>
          <p:cNvSpPr/>
          <p:nvPr/>
        </p:nvSpPr>
        <p:spPr>
          <a:xfrm rot="-2198659">
            <a:off x="1417628" y="9459095"/>
            <a:ext cx="381003" cy="6990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13"/>
          <p:cNvSpPr txBox="1"/>
          <p:nvPr/>
        </p:nvSpPr>
        <p:spPr>
          <a:xfrm>
            <a:off x="5487738" y="9103600"/>
            <a:ext cx="1793700" cy="3999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Stimuli and </a:t>
            </a:r>
            <a:r>
              <a:rPr lang="en-US" sz="1100"/>
              <a:t>choreographic devices</a:t>
            </a:r>
            <a:endParaRPr sz="1100"/>
          </a:p>
        </p:txBody>
      </p:sp>
      <p:sp>
        <p:nvSpPr>
          <p:cNvPr id="345" name="Google Shape;345;p13"/>
          <p:cNvSpPr txBox="1"/>
          <p:nvPr/>
        </p:nvSpPr>
        <p:spPr>
          <a:xfrm rot="-2293188">
            <a:off x="7393303" y="8725977"/>
            <a:ext cx="1604545" cy="399894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Physical and Expressive Skills</a:t>
            </a:r>
            <a:endParaRPr sz="1200"/>
          </a:p>
        </p:txBody>
      </p:sp>
      <p:sp>
        <p:nvSpPr>
          <p:cNvPr id="346" name="Google Shape;346;p13"/>
          <p:cNvSpPr txBox="1"/>
          <p:nvPr/>
        </p:nvSpPr>
        <p:spPr>
          <a:xfrm>
            <a:off x="3310850" y="6881250"/>
            <a:ext cx="1793700" cy="3999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Set Phrases - 15%</a:t>
            </a:r>
            <a:endParaRPr/>
          </a:p>
        </p:txBody>
      </p:sp>
      <p:sp>
        <p:nvSpPr>
          <p:cNvPr id="347" name="Google Shape;347;p13"/>
          <p:cNvSpPr txBox="1"/>
          <p:nvPr/>
        </p:nvSpPr>
        <p:spPr>
          <a:xfrm>
            <a:off x="5616638" y="6926325"/>
            <a:ext cx="1793700" cy="3999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Written Exam intro </a:t>
            </a:r>
            <a:endParaRPr/>
          </a:p>
        </p:txBody>
      </p:sp>
      <p:sp>
        <p:nvSpPr>
          <p:cNvPr id="348" name="Google Shape;348;p13"/>
          <p:cNvSpPr txBox="1"/>
          <p:nvPr/>
        </p:nvSpPr>
        <p:spPr>
          <a:xfrm rot="2459262">
            <a:off x="7661869" y="7352668"/>
            <a:ext cx="1582565" cy="39979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Technical and Mental Skills</a:t>
            </a:r>
            <a:endParaRPr sz="1200"/>
          </a:p>
        </p:txBody>
      </p:sp>
      <p:sp>
        <p:nvSpPr>
          <p:cNvPr id="349" name="Google Shape;349;p13"/>
          <p:cNvSpPr txBox="1"/>
          <p:nvPr/>
        </p:nvSpPr>
        <p:spPr>
          <a:xfrm>
            <a:off x="6639013" y="4676013"/>
            <a:ext cx="1733400" cy="3699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Written Paper skills</a:t>
            </a:r>
            <a:endParaRPr/>
          </a:p>
        </p:txBody>
      </p:sp>
      <p:sp>
        <p:nvSpPr>
          <p:cNvPr id="350" name="Google Shape;350;p13"/>
          <p:cNvSpPr txBox="1"/>
          <p:nvPr/>
        </p:nvSpPr>
        <p:spPr>
          <a:xfrm>
            <a:off x="2523100" y="4679950"/>
            <a:ext cx="1757700" cy="3699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Choreography 30%</a:t>
            </a:r>
            <a:endParaRPr/>
          </a:p>
        </p:txBody>
      </p:sp>
      <p:sp>
        <p:nvSpPr>
          <p:cNvPr id="351" name="Google Shape;351;p13"/>
          <p:cNvSpPr txBox="1"/>
          <p:nvPr/>
        </p:nvSpPr>
        <p:spPr>
          <a:xfrm rot="-5179263">
            <a:off x="707440" y="5445677"/>
            <a:ext cx="1556908" cy="36976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Performance in a duet/trio 15%</a:t>
            </a:r>
            <a:endParaRPr sz="1100"/>
          </a:p>
        </p:txBody>
      </p:sp>
      <p:sp>
        <p:nvSpPr>
          <p:cNvPr id="352" name="Google Shape;352;p13"/>
          <p:cNvSpPr/>
          <p:nvPr/>
        </p:nvSpPr>
        <p:spPr>
          <a:xfrm>
            <a:off x="4378201" y="4526825"/>
            <a:ext cx="74700" cy="758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3" name="Google Shape;353;p13"/>
          <p:cNvGrpSpPr/>
          <p:nvPr/>
        </p:nvGrpSpPr>
        <p:grpSpPr>
          <a:xfrm rot="975282">
            <a:off x="7178390" y="10608948"/>
            <a:ext cx="2225035" cy="710053"/>
            <a:chOff x="2303294" y="12730302"/>
            <a:chExt cx="2225097" cy="710073"/>
          </a:xfrm>
        </p:grpSpPr>
        <p:cxnSp>
          <p:nvCxnSpPr>
            <p:cNvPr id="354" name="Google Shape;354;p13"/>
            <p:cNvCxnSpPr/>
            <p:nvPr/>
          </p:nvCxnSpPr>
          <p:spPr>
            <a:xfrm flipH="1">
              <a:off x="2805000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sp>
          <p:nvSpPr>
            <p:cNvPr id="355" name="Google Shape;355;p13"/>
            <p:cNvSpPr txBox="1"/>
            <p:nvPr/>
          </p:nvSpPr>
          <p:spPr>
            <a:xfrm rot="976231">
              <a:off x="3783803" y="12938948"/>
              <a:ext cx="733476" cy="184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Appreciation</a:t>
              </a:r>
              <a:endParaRPr/>
            </a:p>
          </p:txBody>
        </p:sp>
        <p:sp>
          <p:nvSpPr>
            <p:cNvPr id="356" name="Google Shape;356;p13"/>
            <p:cNvSpPr txBox="1"/>
            <p:nvPr/>
          </p:nvSpPr>
          <p:spPr>
            <a:xfrm flipH="1" rot="-919291">
              <a:off x="2312177" y="12941022"/>
              <a:ext cx="749333" cy="168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Performance </a:t>
              </a:r>
              <a:endParaRPr/>
            </a:p>
          </p:txBody>
        </p:sp>
        <p:sp>
          <p:nvSpPr>
            <p:cNvPr id="357" name="Google Shape;357;p13"/>
            <p:cNvSpPr txBox="1"/>
            <p:nvPr/>
          </p:nvSpPr>
          <p:spPr>
            <a:xfrm>
              <a:off x="3086175" y="12913363"/>
              <a:ext cx="774600" cy="193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Choreography </a:t>
              </a:r>
              <a:endParaRPr/>
            </a:p>
          </p:txBody>
        </p:sp>
        <p:cxnSp>
          <p:nvCxnSpPr>
            <p:cNvPr id="358" name="Google Shape;358;p13"/>
            <p:cNvCxnSpPr/>
            <p:nvPr/>
          </p:nvCxnSpPr>
          <p:spPr>
            <a:xfrm flipH="1">
              <a:off x="3438413" y="13124475"/>
              <a:ext cx="33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59" name="Google Shape;359;p13"/>
            <p:cNvCxnSpPr/>
            <p:nvPr/>
          </p:nvCxnSpPr>
          <p:spPr>
            <a:xfrm flipH="1">
              <a:off x="4100501" y="13119100"/>
              <a:ext cx="4800" cy="315900"/>
            </a:xfrm>
            <a:prstGeom prst="straightConnector1">
              <a:avLst/>
            </a:prstGeom>
            <a:noFill/>
            <a:ln cap="flat" cmpd="sng" w="19050">
              <a:solidFill>
                <a:srgbClr val="FFFF00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360" name="Google Shape;360;p13"/>
            <p:cNvGrpSpPr/>
            <p:nvPr/>
          </p:nvGrpSpPr>
          <p:grpSpPr>
            <a:xfrm>
              <a:off x="3238600" y="12779136"/>
              <a:ext cx="366094" cy="197826"/>
              <a:chOff x="3238600" y="12779136"/>
              <a:chExt cx="366094" cy="197826"/>
            </a:xfrm>
          </p:grpSpPr>
          <p:cxnSp>
            <p:nvCxnSpPr>
              <p:cNvPr id="361" name="Google Shape;361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62" name="Google Shape;362;p13"/>
              <p:cNvCxnSpPr/>
              <p:nvPr/>
            </p:nvCxnSpPr>
            <p:spPr>
              <a:xfrm>
                <a:off x="3596594" y="12779136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363" name="Google Shape;363;p13"/>
            <p:cNvGrpSpPr/>
            <p:nvPr/>
          </p:nvGrpSpPr>
          <p:grpSpPr>
            <a:xfrm rot="979201">
              <a:off x="3982921" y="12813020"/>
              <a:ext cx="443909" cy="188161"/>
              <a:chOff x="3238600" y="12788800"/>
              <a:chExt cx="443913" cy="188163"/>
            </a:xfrm>
          </p:grpSpPr>
          <p:cxnSp>
            <p:nvCxnSpPr>
              <p:cNvPr id="364" name="Google Shape;364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65" name="Google Shape;365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grpSp>
          <p:nvGrpSpPr>
            <p:cNvPr id="366" name="Google Shape;366;p13"/>
            <p:cNvGrpSpPr/>
            <p:nvPr/>
          </p:nvGrpSpPr>
          <p:grpSpPr>
            <a:xfrm rot="-1121208">
              <a:off x="2374405" y="12796236"/>
              <a:ext cx="443920" cy="196566"/>
              <a:chOff x="3238600" y="12788800"/>
              <a:chExt cx="443913" cy="196563"/>
            </a:xfrm>
          </p:grpSpPr>
          <p:cxnSp>
            <p:nvCxnSpPr>
              <p:cNvPr id="367" name="Google Shape;367;p13"/>
              <p:cNvCxnSpPr/>
              <p:nvPr/>
            </p:nvCxnSpPr>
            <p:spPr>
              <a:xfrm>
                <a:off x="3238600" y="12800863"/>
                <a:ext cx="50100" cy="176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68" name="Google Shape;368;p13"/>
              <p:cNvCxnSpPr/>
              <p:nvPr/>
            </p:nvCxnSpPr>
            <p:spPr>
              <a:xfrm>
                <a:off x="3456925" y="12792463"/>
                <a:ext cx="8100" cy="192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69" name="Google Shape;369;p13"/>
              <p:cNvCxnSpPr/>
              <p:nvPr/>
            </p:nvCxnSpPr>
            <p:spPr>
              <a:xfrm flipH="1">
                <a:off x="3605713" y="12788800"/>
                <a:ext cx="76800" cy="1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FFF00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</p:grpSp>
      <p:sp>
        <p:nvSpPr>
          <p:cNvPr id="370" name="Google Shape;370;p13"/>
          <p:cNvSpPr/>
          <p:nvPr/>
        </p:nvSpPr>
        <p:spPr>
          <a:xfrm rot="3739529">
            <a:off x="1328701" y="6635787"/>
            <a:ext cx="381097" cy="69778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13"/>
          <p:cNvSpPr/>
          <p:nvPr/>
        </p:nvSpPr>
        <p:spPr>
          <a:xfrm rot="9983416">
            <a:off x="1760185" y="4853048"/>
            <a:ext cx="381204" cy="6970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2" name="Google Shape;372;p13"/>
          <p:cNvGrpSpPr/>
          <p:nvPr/>
        </p:nvGrpSpPr>
        <p:grpSpPr>
          <a:xfrm rot="10800000">
            <a:off x="3517100" y="9482675"/>
            <a:ext cx="1348613" cy="385200"/>
            <a:chOff x="3495113" y="8666125"/>
            <a:chExt cx="1348613" cy="385200"/>
          </a:xfrm>
        </p:grpSpPr>
        <p:cxnSp>
          <p:nvCxnSpPr>
            <p:cNvPr id="373" name="Google Shape;373;p13"/>
            <p:cNvCxnSpPr/>
            <p:nvPr/>
          </p:nvCxnSpPr>
          <p:spPr>
            <a:xfrm>
              <a:off x="4148400" y="8666125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74" name="Google Shape;374;p13"/>
            <p:cNvCxnSpPr/>
            <p:nvPr/>
          </p:nvCxnSpPr>
          <p:spPr>
            <a:xfrm flipH="1">
              <a:off x="4736625" y="8666125"/>
              <a:ext cx="107100" cy="3852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75" name="Google Shape;375;p13"/>
            <p:cNvCxnSpPr/>
            <p:nvPr/>
          </p:nvCxnSpPr>
          <p:spPr>
            <a:xfrm>
              <a:off x="3495113" y="8666325"/>
              <a:ext cx="90300" cy="3573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376" name="Google Shape;376;p13"/>
          <p:cNvSpPr txBox="1"/>
          <p:nvPr/>
        </p:nvSpPr>
        <p:spPr>
          <a:xfrm>
            <a:off x="4478790" y="8291038"/>
            <a:ext cx="9270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Emancipation of Expressionism</a:t>
            </a:r>
            <a:endParaRPr/>
          </a:p>
        </p:txBody>
      </p:sp>
      <p:sp>
        <p:nvSpPr>
          <p:cNvPr id="377" name="Google Shape;377;p13"/>
          <p:cNvSpPr txBox="1"/>
          <p:nvPr/>
        </p:nvSpPr>
        <p:spPr>
          <a:xfrm>
            <a:off x="3650115" y="8335913"/>
            <a:ext cx="9270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Linha Curva</a:t>
            </a:r>
            <a:endParaRPr/>
          </a:p>
        </p:txBody>
      </p:sp>
      <p:sp>
        <p:nvSpPr>
          <p:cNvPr id="378" name="Google Shape;378;p13"/>
          <p:cNvSpPr txBox="1"/>
          <p:nvPr/>
        </p:nvSpPr>
        <p:spPr>
          <a:xfrm>
            <a:off x="3138975" y="9887375"/>
            <a:ext cx="5835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Infra </a:t>
            </a:r>
            <a:endParaRPr/>
          </a:p>
        </p:txBody>
      </p:sp>
      <p:sp>
        <p:nvSpPr>
          <p:cNvPr id="379" name="Google Shape;379;p13"/>
          <p:cNvSpPr txBox="1"/>
          <p:nvPr/>
        </p:nvSpPr>
        <p:spPr>
          <a:xfrm>
            <a:off x="3748975" y="9894088"/>
            <a:ext cx="7293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Shadows</a:t>
            </a:r>
            <a:endParaRPr/>
          </a:p>
        </p:txBody>
      </p:sp>
      <p:sp>
        <p:nvSpPr>
          <p:cNvPr id="380" name="Google Shape;380;p13"/>
          <p:cNvSpPr txBox="1"/>
          <p:nvPr/>
        </p:nvSpPr>
        <p:spPr>
          <a:xfrm>
            <a:off x="4478790" y="9854900"/>
            <a:ext cx="9270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Within Her Eyes</a:t>
            </a:r>
            <a:endParaRPr/>
          </a:p>
        </p:txBody>
      </p:sp>
      <p:sp>
        <p:nvSpPr>
          <p:cNvPr id="381" name="Google Shape;381;p13"/>
          <p:cNvSpPr txBox="1"/>
          <p:nvPr/>
        </p:nvSpPr>
        <p:spPr>
          <a:xfrm>
            <a:off x="5030852" y="8444950"/>
            <a:ext cx="9270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Visual </a:t>
            </a:r>
            <a:endParaRPr/>
          </a:p>
        </p:txBody>
      </p:sp>
      <p:sp>
        <p:nvSpPr>
          <p:cNvPr id="382" name="Google Shape;382;p13"/>
          <p:cNvSpPr txBox="1"/>
          <p:nvPr/>
        </p:nvSpPr>
        <p:spPr>
          <a:xfrm>
            <a:off x="5743675" y="8352850"/>
            <a:ext cx="5313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Audible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83" name="Google Shape;383;p13"/>
          <p:cNvSpPr txBox="1"/>
          <p:nvPr/>
        </p:nvSpPr>
        <p:spPr>
          <a:xfrm>
            <a:off x="6476298" y="8501100"/>
            <a:ext cx="7746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Kinesthetic</a:t>
            </a:r>
            <a:endParaRPr/>
          </a:p>
        </p:txBody>
      </p:sp>
      <p:grpSp>
        <p:nvGrpSpPr>
          <p:cNvPr id="384" name="Google Shape;384;p13"/>
          <p:cNvGrpSpPr/>
          <p:nvPr/>
        </p:nvGrpSpPr>
        <p:grpSpPr>
          <a:xfrm>
            <a:off x="5488363" y="8659988"/>
            <a:ext cx="1348613" cy="414263"/>
            <a:chOff x="5488363" y="8659988"/>
            <a:chExt cx="1348613" cy="414263"/>
          </a:xfrm>
        </p:grpSpPr>
        <p:grpSp>
          <p:nvGrpSpPr>
            <p:cNvPr id="385" name="Google Shape;385;p13"/>
            <p:cNvGrpSpPr/>
            <p:nvPr/>
          </p:nvGrpSpPr>
          <p:grpSpPr>
            <a:xfrm>
              <a:off x="5488363" y="8659988"/>
              <a:ext cx="1348613" cy="414263"/>
              <a:chOff x="3495113" y="8637063"/>
              <a:chExt cx="1348613" cy="414263"/>
            </a:xfrm>
          </p:grpSpPr>
          <p:cxnSp>
            <p:nvCxnSpPr>
              <p:cNvPr id="386" name="Google Shape;386;p13"/>
              <p:cNvCxnSpPr/>
              <p:nvPr/>
            </p:nvCxnSpPr>
            <p:spPr>
              <a:xfrm>
                <a:off x="3966025" y="8637063"/>
                <a:ext cx="1800" cy="370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FFCC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87" name="Google Shape;387;p13"/>
              <p:cNvCxnSpPr/>
              <p:nvPr/>
            </p:nvCxnSpPr>
            <p:spPr>
              <a:xfrm flipH="1">
                <a:off x="4736625" y="8666125"/>
                <a:ext cx="107100" cy="3852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FFCC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388" name="Google Shape;388;p13"/>
              <p:cNvCxnSpPr/>
              <p:nvPr/>
            </p:nvCxnSpPr>
            <p:spPr>
              <a:xfrm>
                <a:off x="3495113" y="8666325"/>
                <a:ext cx="90300" cy="3573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FFCC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cxnSp>
          <p:nvCxnSpPr>
            <p:cNvPr id="389" name="Google Shape;389;p13"/>
            <p:cNvCxnSpPr/>
            <p:nvPr/>
          </p:nvCxnSpPr>
          <p:spPr>
            <a:xfrm>
              <a:off x="6385725" y="8668913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390" name="Google Shape;390;p13"/>
          <p:cNvSpPr txBox="1"/>
          <p:nvPr/>
        </p:nvSpPr>
        <p:spPr>
          <a:xfrm>
            <a:off x="6158012" y="8360600"/>
            <a:ext cx="531300" cy="3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Tactile</a:t>
            </a:r>
            <a:endParaRPr/>
          </a:p>
        </p:txBody>
      </p:sp>
      <p:grpSp>
        <p:nvGrpSpPr>
          <p:cNvPr id="391" name="Google Shape;391;p13"/>
          <p:cNvGrpSpPr/>
          <p:nvPr/>
        </p:nvGrpSpPr>
        <p:grpSpPr>
          <a:xfrm rot="-2206281">
            <a:off x="7778878" y="9047453"/>
            <a:ext cx="1348561" cy="385185"/>
            <a:chOff x="5712313" y="9523925"/>
            <a:chExt cx="1348613" cy="385200"/>
          </a:xfrm>
        </p:grpSpPr>
        <p:cxnSp>
          <p:nvCxnSpPr>
            <p:cNvPr id="392" name="Google Shape;392;p13"/>
            <p:cNvCxnSpPr/>
            <p:nvPr/>
          </p:nvCxnSpPr>
          <p:spPr>
            <a:xfrm rot="10800000">
              <a:off x="6405838" y="9538325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93" name="Google Shape;393;p13"/>
            <p:cNvCxnSpPr/>
            <p:nvPr/>
          </p:nvCxnSpPr>
          <p:spPr>
            <a:xfrm flipH="1" rot="10800000">
              <a:off x="5712313" y="9523925"/>
              <a:ext cx="107100" cy="3852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94" name="Google Shape;394;p13"/>
            <p:cNvCxnSpPr/>
            <p:nvPr/>
          </p:nvCxnSpPr>
          <p:spPr>
            <a:xfrm rot="10800000">
              <a:off x="6970625" y="9551625"/>
              <a:ext cx="90300" cy="3573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95" name="Google Shape;395;p13"/>
            <p:cNvCxnSpPr/>
            <p:nvPr/>
          </p:nvCxnSpPr>
          <p:spPr>
            <a:xfrm flipH="1" rot="10800000">
              <a:off x="6101850" y="9544475"/>
              <a:ext cx="5700" cy="3585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396" name="Google Shape;396;p13"/>
            <p:cNvCxnSpPr/>
            <p:nvPr/>
          </p:nvCxnSpPr>
          <p:spPr>
            <a:xfrm rot="10800000">
              <a:off x="6705950" y="9542488"/>
              <a:ext cx="80700" cy="364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397" name="Google Shape;397;p13"/>
          <p:cNvSpPr txBox="1"/>
          <p:nvPr/>
        </p:nvSpPr>
        <p:spPr>
          <a:xfrm>
            <a:off x="5192763" y="9903275"/>
            <a:ext cx="7635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Motif and development</a:t>
            </a:r>
            <a:endParaRPr/>
          </a:p>
        </p:txBody>
      </p:sp>
      <p:sp>
        <p:nvSpPr>
          <p:cNvPr id="398" name="Google Shape;398;p13"/>
          <p:cNvSpPr txBox="1"/>
          <p:nvPr/>
        </p:nvSpPr>
        <p:spPr>
          <a:xfrm>
            <a:off x="5737950" y="9950175"/>
            <a:ext cx="6129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Repetition</a:t>
            </a:r>
            <a:endParaRPr/>
          </a:p>
        </p:txBody>
      </p:sp>
      <p:sp>
        <p:nvSpPr>
          <p:cNvPr id="399" name="Google Shape;399;p13"/>
          <p:cNvSpPr txBox="1"/>
          <p:nvPr/>
        </p:nvSpPr>
        <p:spPr>
          <a:xfrm>
            <a:off x="6197800" y="9903275"/>
            <a:ext cx="5313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Climax</a:t>
            </a:r>
            <a:endParaRPr/>
          </a:p>
        </p:txBody>
      </p:sp>
      <p:sp>
        <p:nvSpPr>
          <p:cNvPr id="400" name="Google Shape;400;p13"/>
          <p:cNvSpPr txBox="1"/>
          <p:nvPr/>
        </p:nvSpPr>
        <p:spPr>
          <a:xfrm>
            <a:off x="6533225" y="9946275"/>
            <a:ext cx="5682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Contrast</a:t>
            </a:r>
            <a:endParaRPr/>
          </a:p>
        </p:txBody>
      </p:sp>
      <p:sp>
        <p:nvSpPr>
          <p:cNvPr id="401" name="Google Shape;401;p13"/>
          <p:cNvSpPr txBox="1"/>
          <p:nvPr/>
        </p:nvSpPr>
        <p:spPr>
          <a:xfrm>
            <a:off x="6905675" y="9902775"/>
            <a:ext cx="11112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Unison and Canon</a:t>
            </a:r>
            <a:endParaRPr/>
          </a:p>
        </p:txBody>
      </p:sp>
      <p:grpSp>
        <p:nvGrpSpPr>
          <p:cNvPr id="402" name="Google Shape;402;p13"/>
          <p:cNvGrpSpPr/>
          <p:nvPr/>
        </p:nvGrpSpPr>
        <p:grpSpPr>
          <a:xfrm>
            <a:off x="5657425" y="9532288"/>
            <a:ext cx="1348613" cy="385200"/>
            <a:chOff x="5712313" y="9523925"/>
            <a:chExt cx="1348613" cy="385200"/>
          </a:xfrm>
        </p:grpSpPr>
        <p:cxnSp>
          <p:nvCxnSpPr>
            <p:cNvPr id="403" name="Google Shape;403;p13"/>
            <p:cNvCxnSpPr/>
            <p:nvPr/>
          </p:nvCxnSpPr>
          <p:spPr>
            <a:xfrm rot="10800000">
              <a:off x="6405838" y="9538325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04" name="Google Shape;404;p13"/>
            <p:cNvCxnSpPr/>
            <p:nvPr/>
          </p:nvCxnSpPr>
          <p:spPr>
            <a:xfrm flipH="1" rot="10800000">
              <a:off x="5712313" y="9523925"/>
              <a:ext cx="107100" cy="3852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05" name="Google Shape;405;p13"/>
            <p:cNvCxnSpPr/>
            <p:nvPr/>
          </p:nvCxnSpPr>
          <p:spPr>
            <a:xfrm rot="10800000">
              <a:off x="6970625" y="9551625"/>
              <a:ext cx="90300" cy="3573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06" name="Google Shape;406;p13"/>
            <p:cNvCxnSpPr/>
            <p:nvPr/>
          </p:nvCxnSpPr>
          <p:spPr>
            <a:xfrm flipH="1" rot="10800000">
              <a:off x="6101850" y="9544475"/>
              <a:ext cx="5700" cy="3585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07" name="Google Shape;407;p13"/>
            <p:cNvCxnSpPr/>
            <p:nvPr/>
          </p:nvCxnSpPr>
          <p:spPr>
            <a:xfrm rot="10800000">
              <a:off x="6705950" y="9542488"/>
              <a:ext cx="80700" cy="364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grpSp>
        <p:nvGrpSpPr>
          <p:cNvPr id="408" name="Google Shape;408;p13"/>
          <p:cNvGrpSpPr/>
          <p:nvPr/>
        </p:nvGrpSpPr>
        <p:grpSpPr>
          <a:xfrm rot="8476063">
            <a:off x="7253836" y="8418795"/>
            <a:ext cx="1422633" cy="384982"/>
            <a:chOff x="5670326" y="9524154"/>
            <a:chExt cx="1422593" cy="384971"/>
          </a:xfrm>
        </p:grpSpPr>
        <p:cxnSp>
          <p:nvCxnSpPr>
            <p:cNvPr id="409" name="Google Shape;409;p13"/>
            <p:cNvCxnSpPr/>
            <p:nvPr/>
          </p:nvCxnSpPr>
          <p:spPr>
            <a:xfrm rot="10800000">
              <a:off x="6405838" y="9538325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10" name="Google Shape;410;p13"/>
            <p:cNvCxnSpPr/>
            <p:nvPr/>
          </p:nvCxnSpPr>
          <p:spPr>
            <a:xfrm rot="-8477398">
              <a:off x="5715527" y="9581479"/>
              <a:ext cx="267198" cy="23815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11" name="Google Shape;411;p13"/>
            <p:cNvCxnSpPr/>
            <p:nvPr/>
          </p:nvCxnSpPr>
          <p:spPr>
            <a:xfrm rot="-8473213">
              <a:off x="6854105" y="9565743"/>
              <a:ext cx="156627" cy="317752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12" name="Google Shape;412;p13"/>
            <p:cNvCxnSpPr/>
            <p:nvPr/>
          </p:nvCxnSpPr>
          <p:spPr>
            <a:xfrm flipH="1" rot="10800000">
              <a:off x="6101850" y="9544475"/>
              <a:ext cx="5700" cy="3585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13" name="Google Shape;413;p13"/>
            <p:cNvCxnSpPr/>
            <p:nvPr/>
          </p:nvCxnSpPr>
          <p:spPr>
            <a:xfrm rot="-8474187">
              <a:off x="6597648" y="9577183"/>
              <a:ext cx="206993" cy="27357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14" name="Google Shape;414;p13"/>
          <p:cNvSpPr txBox="1"/>
          <p:nvPr/>
        </p:nvSpPr>
        <p:spPr>
          <a:xfrm rot="-2455450">
            <a:off x="7277025" y="8431389"/>
            <a:ext cx="531249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Posture</a:t>
            </a:r>
            <a:endParaRPr/>
          </a:p>
        </p:txBody>
      </p:sp>
      <p:sp>
        <p:nvSpPr>
          <p:cNvPr id="415" name="Google Shape;415;p13"/>
          <p:cNvSpPr txBox="1"/>
          <p:nvPr/>
        </p:nvSpPr>
        <p:spPr>
          <a:xfrm rot="-2455450">
            <a:off x="7149600" y="8645889"/>
            <a:ext cx="531249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Balance</a:t>
            </a:r>
            <a:endParaRPr/>
          </a:p>
        </p:txBody>
      </p:sp>
      <p:sp>
        <p:nvSpPr>
          <p:cNvPr id="416" name="Google Shape;416;p13"/>
          <p:cNvSpPr txBox="1"/>
          <p:nvPr/>
        </p:nvSpPr>
        <p:spPr>
          <a:xfrm rot="-2455520">
            <a:off x="7463473" y="8351825"/>
            <a:ext cx="632905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Alignment</a:t>
            </a:r>
            <a:endParaRPr/>
          </a:p>
        </p:txBody>
      </p:sp>
      <p:sp>
        <p:nvSpPr>
          <p:cNvPr id="417" name="Google Shape;417;p13"/>
          <p:cNvSpPr txBox="1"/>
          <p:nvPr/>
        </p:nvSpPr>
        <p:spPr>
          <a:xfrm rot="-2455450">
            <a:off x="7668713" y="8081889"/>
            <a:ext cx="531249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/>
          </a:p>
        </p:txBody>
      </p:sp>
      <p:sp>
        <p:nvSpPr>
          <p:cNvPr id="418" name="Google Shape;418;p13"/>
          <p:cNvSpPr txBox="1"/>
          <p:nvPr/>
        </p:nvSpPr>
        <p:spPr>
          <a:xfrm rot="-2456844">
            <a:off x="7821062" y="8033218"/>
            <a:ext cx="603327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Flexibility</a:t>
            </a:r>
            <a:endParaRPr/>
          </a:p>
        </p:txBody>
      </p:sp>
      <p:sp>
        <p:nvSpPr>
          <p:cNvPr id="419" name="Google Shape;419;p13"/>
          <p:cNvSpPr txBox="1"/>
          <p:nvPr/>
        </p:nvSpPr>
        <p:spPr>
          <a:xfrm rot="-1824855">
            <a:off x="7782196" y="9755799"/>
            <a:ext cx="611558" cy="2779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Projection</a:t>
            </a:r>
            <a:endParaRPr/>
          </a:p>
        </p:txBody>
      </p:sp>
      <p:sp>
        <p:nvSpPr>
          <p:cNvPr id="420" name="Google Shape;420;p13"/>
          <p:cNvSpPr txBox="1"/>
          <p:nvPr/>
        </p:nvSpPr>
        <p:spPr>
          <a:xfrm rot="-2119399">
            <a:off x="8144909" y="9515803"/>
            <a:ext cx="531314" cy="2780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</a:t>
            </a:r>
            <a:endParaRPr/>
          </a:p>
        </p:txBody>
      </p:sp>
      <p:sp>
        <p:nvSpPr>
          <p:cNvPr id="421" name="Google Shape;421;p13"/>
          <p:cNvSpPr txBox="1"/>
          <p:nvPr/>
        </p:nvSpPr>
        <p:spPr>
          <a:xfrm rot="-2454537">
            <a:off x="8310671" y="9359294"/>
            <a:ext cx="957458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Spatial Awareness</a:t>
            </a:r>
            <a:endParaRPr/>
          </a:p>
        </p:txBody>
      </p:sp>
      <p:sp>
        <p:nvSpPr>
          <p:cNvPr id="422" name="Google Shape;422;p13"/>
          <p:cNvSpPr txBox="1"/>
          <p:nvPr/>
        </p:nvSpPr>
        <p:spPr>
          <a:xfrm rot="-2455744">
            <a:off x="8608637" y="9095851"/>
            <a:ext cx="648427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Musicality</a:t>
            </a:r>
            <a:endParaRPr/>
          </a:p>
        </p:txBody>
      </p:sp>
      <p:sp>
        <p:nvSpPr>
          <p:cNvPr id="423" name="Google Shape;423;p13"/>
          <p:cNvSpPr txBox="1"/>
          <p:nvPr/>
        </p:nvSpPr>
        <p:spPr>
          <a:xfrm rot="-2455545">
            <a:off x="8966232" y="8883587"/>
            <a:ext cx="609085" cy="277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Phrasing</a:t>
            </a:r>
            <a:endParaRPr/>
          </a:p>
        </p:txBody>
      </p:sp>
      <p:grpSp>
        <p:nvGrpSpPr>
          <p:cNvPr id="424" name="Google Shape;424;p13"/>
          <p:cNvGrpSpPr/>
          <p:nvPr/>
        </p:nvGrpSpPr>
        <p:grpSpPr>
          <a:xfrm rot="2394761">
            <a:off x="8892724" y="7354932"/>
            <a:ext cx="628456" cy="385188"/>
            <a:chOff x="5778619" y="8624105"/>
            <a:chExt cx="628475" cy="385200"/>
          </a:xfrm>
        </p:grpSpPr>
        <p:grpSp>
          <p:nvGrpSpPr>
            <p:cNvPr id="425" name="Google Shape;425;p13"/>
            <p:cNvGrpSpPr/>
            <p:nvPr/>
          </p:nvGrpSpPr>
          <p:grpSpPr>
            <a:xfrm>
              <a:off x="5778619" y="8624105"/>
              <a:ext cx="628475" cy="385200"/>
              <a:chOff x="3785369" y="8601180"/>
              <a:chExt cx="628475" cy="385200"/>
            </a:xfrm>
          </p:grpSpPr>
          <p:cxnSp>
            <p:nvCxnSpPr>
              <p:cNvPr id="426" name="Google Shape;426;p13"/>
              <p:cNvCxnSpPr/>
              <p:nvPr/>
            </p:nvCxnSpPr>
            <p:spPr>
              <a:xfrm>
                <a:off x="3785369" y="8608130"/>
                <a:ext cx="1800" cy="370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FFCC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  <p:cxnSp>
            <p:nvCxnSpPr>
              <p:cNvPr id="427" name="Google Shape;427;p13"/>
              <p:cNvCxnSpPr/>
              <p:nvPr/>
            </p:nvCxnSpPr>
            <p:spPr>
              <a:xfrm flipH="1">
                <a:off x="4306744" y="8601180"/>
                <a:ext cx="107100" cy="3852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FFCC"/>
                </a:solidFill>
                <a:prstDash val="solid"/>
                <a:miter lim="800000"/>
                <a:headEnd len="sm" w="sm" type="none"/>
                <a:tailEnd len="med" w="med" type="oval"/>
              </a:ln>
            </p:spPr>
          </p:cxnSp>
        </p:grpSp>
        <p:cxnSp>
          <p:nvCxnSpPr>
            <p:cNvPr id="428" name="Google Shape;428;p13"/>
            <p:cNvCxnSpPr/>
            <p:nvPr/>
          </p:nvCxnSpPr>
          <p:spPr>
            <a:xfrm>
              <a:off x="6036984" y="8628140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29" name="Google Shape;429;p13"/>
          <p:cNvSpPr txBox="1"/>
          <p:nvPr/>
        </p:nvSpPr>
        <p:spPr>
          <a:xfrm>
            <a:off x="8006513" y="6044050"/>
            <a:ext cx="9129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Relationships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30" name="Google Shape;430;p13"/>
          <p:cNvGrpSpPr/>
          <p:nvPr/>
        </p:nvGrpSpPr>
        <p:grpSpPr>
          <a:xfrm rot="2550458">
            <a:off x="8111922" y="6796077"/>
            <a:ext cx="830218" cy="383411"/>
            <a:chOff x="3800849" y="8608448"/>
            <a:chExt cx="830203" cy="383404"/>
          </a:xfrm>
        </p:grpSpPr>
        <p:cxnSp>
          <p:nvCxnSpPr>
            <p:cNvPr id="431" name="Google Shape;431;p13"/>
            <p:cNvCxnSpPr/>
            <p:nvPr/>
          </p:nvCxnSpPr>
          <p:spPr>
            <a:xfrm>
              <a:off x="3800849" y="8621052"/>
              <a:ext cx="1800" cy="370800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32" name="Google Shape;432;p13"/>
            <p:cNvCxnSpPr/>
            <p:nvPr/>
          </p:nvCxnSpPr>
          <p:spPr>
            <a:xfrm flipH="1" rot="-2550627">
              <a:off x="4370287" y="8642329"/>
              <a:ext cx="200229" cy="257138"/>
            </a:xfrm>
            <a:prstGeom prst="straightConnector1">
              <a:avLst/>
            </a:prstGeom>
            <a:noFill/>
            <a:ln cap="flat" cmpd="sng" w="19050">
              <a:solidFill>
                <a:srgbClr val="00FFCC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33" name="Google Shape;433;p13"/>
          <p:cNvSpPr txBox="1"/>
          <p:nvPr/>
        </p:nvSpPr>
        <p:spPr>
          <a:xfrm>
            <a:off x="8497638" y="6704025"/>
            <a:ext cx="10740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Movement Memory</a:t>
            </a:r>
            <a:endParaRPr/>
          </a:p>
        </p:txBody>
      </p:sp>
      <p:sp>
        <p:nvSpPr>
          <p:cNvPr id="434" name="Google Shape;434;p13"/>
          <p:cNvSpPr txBox="1"/>
          <p:nvPr/>
        </p:nvSpPr>
        <p:spPr>
          <a:xfrm>
            <a:off x="9047171" y="7427913"/>
            <a:ext cx="749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Confidence</a:t>
            </a:r>
            <a:endParaRPr/>
          </a:p>
        </p:txBody>
      </p:sp>
      <p:sp>
        <p:nvSpPr>
          <p:cNvPr id="435" name="Google Shape;435;p13"/>
          <p:cNvSpPr txBox="1"/>
          <p:nvPr/>
        </p:nvSpPr>
        <p:spPr>
          <a:xfrm>
            <a:off x="8967800" y="7198175"/>
            <a:ext cx="803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Concentration</a:t>
            </a:r>
            <a:endParaRPr/>
          </a:p>
        </p:txBody>
      </p:sp>
      <p:sp>
        <p:nvSpPr>
          <p:cNvPr id="436" name="Google Shape;436;p13"/>
          <p:cNvSpPr txBox="1"/>
          <p:nvPr/>
        </p:nvSpPr>
        <p:spPr>
          <a:xfrm>
            <a:off x="8919421" y="6920125"/>
            <a:ext cx="749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Commitment</a:t>
            </a:r>
            <a:endParaRPr/>
          </a:p>
        </p:txBody>
      </p:sp>
      <p:sp>
        <p:nvSpPr>
          <p:cNvPr id="437" name="Google Shape;437;p13"/>
          <p:cNvSpPr txBox="1"/>
          <p:nvPr/>
        </p:nvSpPr>
        <p:spPr>
          <a:xfrm>
            <a:off x="5375575" y="6077625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A</a:t>
            </a:r>
            <a:endParaRPr/>
          </a:p>
        </p:txBody>
      </p:sp>
      <p:sp>
        <p:nvSpPr>
          <p:cNvPr id="438" name="Google Shape;438;p13"/>
          <p:cNvSpPr txBox="1"/>
          <p:nvPr/>
        </p:nvSpPr>
        <p:spPr>
          <a:xfrm>
            <a:off x="6180950" y="6094900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B</a:t>
            </a:r>
            <a:endParaRPr/>
          </a:p>
        </p:txBody>
      </p:sp>
      <p:sp>
        <p:nvSpPr>
          <p:cNvPr id="439" name="Google Shape;439;p13"/>
          <p:cNvSpPr txBox="1"/>
          <p:nvPr/>
        </p:nvSpPr>
        <p:spPr>
          <a:xfrm>
            <a:off x="7006050" y="6122175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C</a:t>
            </a:r>
            <a:endParaRPr/>
          </a:p>
        </p:txBody>
      </p:sp>
      <p:sp>
        <p:nvSpPr>
          <p:cNvPr id="440" name="Google Shape;440;p13"/>
          <p:cNvSpPr txBox="1"/>
          <p:nvPr/>
        </p:nvSpPr>
        <p:spPr>
          <a:xfrm>
            <a:off x="2983338" y="6236025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Breathe</a:t>
            </a:r>
            <a:endParaRPr/>
          </a:p>
        </p:txBody>
      </p:sp>
      <p:sp>
        <p:nvSpPr>
          <p:cNvPr id="441" name="Google Shape;441;p13"/>
          <p:cNvSpPr txBox="1"/>
          <p:nvPr/>
        </p:nvSpPr>
        <p:spPr>
          <a:xfrm>
            <a:off x="4594975" y="6188975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Flux</a:t>
            </a:r>
            <a:endParaRPr/>
          </a:p>
        </p:txBody>
      </p:sp>
      <p:sp>
        <p:nvSpPr>
          <p:cNvPr id="442" name="Google Shape;442;p13"/>
          <p:cNvSpPr txBox="1"/>
          <p:nvPr/>
        </p:nvSpPr>
        <p:spPr>
          <a:xfrm>
            <a:off x="3705413" y="6089050"/>
            <a:ext cx="7635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Accuracy of solo performance</a:t>
            </a:r>
            <a:endParaRPr/>
          </a:p>
        </p:txBody>
      </p:sp>
      <p:sp>
        <p:nvSpPr>
          <p:cNvPr id="443" name="Google Shape;443;p13"/>
          <p:cNvSpPr txBox="1"/>
          <p:nvPr/>
        </p:nvSpPr>
        <p:spPr>
          <a:xfrm rot="-5704407">
            <a:off x="311353" y="6024317"/>
            <a:ext cx="617419" cy="277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Stimulus</a:t>
            </a:r>
            <a:endParaRPr/>
          </a:p>
        </p:txBody>
      </p:sp>
      <p:sp>
        <p:nvSpPr>
          <p:cNvPr id="444" name="Google Shape;444;p13"/>
          <p:cNvSpPr txBox="1"/>
          <p:nvPr/>
        </p:nvSpPr>
        <p:spPr>
          <a:xfrm rot="-5398330">
            <a:off x="324941" y="5491547"/>
            <a:ext cx="617400" cy="2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Phrases</a:t>
            </a:r>
            <a:endParaRPr/>
          </a:p>
        </p:txBody>
      </p:sp>
      <p:sp>
        <p:nvSpPr>
          <p:cNvPr id="445" name="Google Shape;445;p13"/>
          <p:cNvSpPr txBox="1"/>
          <p:nvPr/>
        </p:nvSpPr>
        <p:spPr>
          <a:xfrm rot="-4750939">
            <a:off x="517518" y="4872480"/>
            <a:ext cx="746465" cy="278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  <a:endParaRPr/>
          </a:p>
        </p:txBody>
      </p:sp>
      <p:cxnSp>
        <p:nvCxnSpPr>
          <p:cNvPr id="446" name="Google Shape;446;p13"/>
          <p:cNvCxnSpPr/>
          <p:nvPr/>
        </p:nvCxnSpPr>
        <p:spPr>
          <a:xfrm rot="10800000">
            <a:off x="1691100" y="5892775"/>
            <a:ext cx="351300" cy="603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447" name="Google Shape;447;p13"/>
          <p:cNvCxnSpPr/>
          <p:nvPr/>
        </p:nvCxnSpPr>
        <p:spPr>
          <a:xfrm rot="10800000">
            <a:off x="1730825" y="5418600"/>
            <a:ext cx="346500" cy="222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448" name="Google Shape;448;p13"/>
          <p:cNvSpPr txBox="1"/>
          <p:nvPr/>
        </p:nvSpPr>
        <p:spPr>
          <a:xfrm rot="-4266960">
            <a:off x="1902729" y="5408471"/>
            <a:ext cx="617327" cy="278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</a:t>
            </a:r>
            <a:endParaRPr/>
          </a:p>
        </p:txBody>
      </p:sp>
      <p:sp>
        <p:nvSpPr>
          <p:cNvPr id="449" name="Google Shape;449;p13"/>
          <p:cNvSpPr txBox="1"/>
          <p:nvPr/>
        </p:nvSpPr>
        <p:spPr>
          <a:xfrm rot="-4266353">
            <a:off x="1823528" y="5866441"/>
            <a:ext cx="639243" cy="278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Transitions</a:t>
            </a:r>
            <a:endParaRPr/>
          </a:p>
        </p:txBody>
      </p:sp>
      <p:cxnSp>
        <p:nvCxnSpPr>
          <p:cNvPr id="450" name="Google Shape;450;p13"/>
          <p:cNvCxnSpPr/>
          <p:nvPr/>
        </p:nvCxnSpPr>
        <p:spPr>
          <a:xfrm rot="10800000">
            <a:off x="3754050" y="5123513"/>
            <a:ext cx="7800" cy="2739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451" name="Google Shape;451;p13"/>
          <p:cNvCxnSpPr/>
          <p:nvPr/>
        </p:nvCxnSpPr>
        <p:spPr>
          <a:xfrm flipH="1" rot="10800000">
            <a:off x="3092450" y="5139950"/>
            <a:ext cx="12000" cy="2703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grpSp>
        <p:nvGrpSpPr>
          <p:cNvPr id="452" name="Google Shape;452;p13"/>
          <p:cNvGrpSpPr/>
          <p:nvPr/>
        </p:nvGrpSpPr>
        <p:grpSpPr>
          <a:xfrm>
            <a:off x="2760688" y="4264400"/>
            <a:ext cx="1200063" cy="355575"/>
            <a:chOff x="2760688" y="4264400"/>
            <a:chExt cx="1200063" cy="355575"/>
          </a:xfrm>
        </p:grpSpPr>
        <p:cxnSp>
          <p:nvCxnSpPr>
            <p:cNvPr id="453" name="Google Shape;453;p13"/>
            <p:cNvCxnSpPr/>
            <p:nvPr/>
          </p:nvCxnSpPr>
          <p:spPr>
            <a:xfrm>
              <a:off x="2760688" y="4274675"/>
              <a:ext cx="40800" cy="345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54" name="Google Shape;454;p13"/>
            <p:cNvCxnSpPr/>
            <p:nvPr/>
          </p:nvCxnSpPr>
          <p:spPr>
            <a:xfrm flipH="1">
              <a:off x="3393238" y="4264400"/>
              <a:ext cx="17400" cy="339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55" name="Google Shape;455;p13"/>
            <p:cNvCxnSpPr/>
            <p:nvPr/>
          </p:nvCxnSpPr>
          <p:spPr>
            <a:xfrm flipH="1">
              <a:off x="3932250" y="4282475"/>
              <a:ext cx="28500" cy="3297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56" name="Google Shape;456;p13"/>
          <p:cNvSpPr txBox="1"/>
          <p:nvPr/>
        </p:nvSpPr>
        <p:spPr>
          <a:xfrm>
            <a:off x="2017725" y="4029050"/>
            <a:ext cx="12159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Question Paper</a:t>
            </a:r>
            <a:endParaRPr/>
          </a:p>
        </p:txBody>
      </p:sp>
      <p:sp>
        <p:nvSpPr>
          <p:cNvPr id="457" name="Google Shape;457;p13"/>
          <p:cNvSpPr txBox="1"/>
          <p:nvPr/>
        </p:nvSpPr>
        <p:spPr>
          <a:xfrm>
            <a:off x="3136463" y="3998650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Workshop</a:t>
            </a:r>
            <a:endParaRPr/>
          </a:p>
        </p:txBody>
      </p:sp>
      <p:sp>
        <p:nvSpPr>
          <p:cNvPr id="458" name="Google Shape;458;p13"/>
          <p:cNvSpPr txBox="1"/>
          <p:nvPr/>
        </p:nvSpPr>
        <p:spPr>
          <a:xfrm>
            <a:off x="3701338" y="3998650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Freedom of dancers</a:t>
            </a:r>
            <a:endParaRPr/>
          </a:p>
        </p:txBody>
      </p:sp>
      <p:sp>
        <p:nvSpPr>
          <p:cNvPr id="459" name="Google Shape;459;p13"/>
          <p:cNvSpPr txBox="1"/>
          <p:nvPr/>
        </p:nvSpPr>
        <p:spPr>
          <a:xfrm>
            <a:off x="2590650" y="5409425"/>
            <a:ext cx="8556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Independent choreographer skills</a:t>
            </a:r>
            <a:endParaRPr/>
          </a:p>
        </p:txBody>
      </p:sp>
      <p:sp>
        <p:nvSpPr>
          <p:cNvPr id="460" name="Google Shape;460;p13"/>
          <p:cNvSpPr txBox="1"/>
          <p:nvPr/>
        </p:nvSpPr>
        <p:spPr>
          <a:xfrm>
            <a:off x="3449254" y="5430550"/>
            <a:ext cx="803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Organisational skills</a:t>
            </a:r>
            <a:endParaRPr/>
          </a:p>
        </p:txBody>
      </p:sp>
      <p:grpSp>
        <p:nvGrpSpPr>
          <p:cNvPr id="461" name="Google Shape;461;p13"/>
          <p:cNvGrpSpPr/>
          <p:nvPr/>
        </p:nvGrpSpPr>
        <p:grpSpPr>
          <a:xfrm>
            <a:off x="6905675" y="4310313"/>
            <a:ext cx="1200063" cy="355575"/>
            <a:chOff x="2760688" y="4264400"/>
            <a:chExt cx="1200063" cy="355575"/>
          </a:xfrm>
        </p:grpSpPr>
        <p:cxnSp>
          <p:nvCxnSpPr>
            <p:cNvPr id="462" name="Google Shape;462;p13"/>
            <p:cNvCxnSpPr/>
            <p:nvPr/>
          </p:nvCxnSpPr>
          <p:spPr>
            <a:xfrm>
              <a:off x="2760688" y="4274675"/>
              <a:ext cx="40800" cy="345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63" name="Google Shape;463;p13"/>
            <p:cNvCxnSpPr/>
            <p:nvPr/>
          </p:nvCxnSpPr>
          <p:spPr>
            <a:xfrm flipH="1">
              <a:off x="3393238" y="4264400"/>
              <a:ext cx="17400" cy="339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64" name="Google Shape;464;p13"/>
            <p:cNvCxnSpPr/>
            <p:nvPr/>
          </p:nvCxnSpPr>
          <p:spPr>
            <a:xfrm flipH="1">
              <a:off x="3932250" y="4282475"/>
              <a:ext cx="28500" cy="3297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65" name="Google Shape;465;p13"/>
          <p:cNvSpPr txBox="1"/>
          <p:nvPr/>
        </p:nvSpPr>
        <p:spPr>
          <a:xfrm>
            <a:off x="6581775" y="4097750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466" name="Google Shape;466;p13"/>
          <p:cNvSpPr txBox="1"/>
          <p:nvPr/>
        </p:nvSpPr>
        <p:spPr>
          <a:xfrm>
            <a:off x="7233950" y="4142113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</p:txBody>
      </p:sp>
      <p:sp>
        <p:nvSpPr>
          <p:cNvPr id="467" name="Google Shape;467;p13"/>
          <p:cNvSpPr txBox="1"/>
          <p:nvPr/>
        </p:nvSpPr>
        <p:spPr>
          <a:xfrm>
            <a:off x="7779275" y="4097750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</p:txBody>
      </p:sp>
      <p:grpSp>
        <p:nvGrpSpPr>
          <p:cNvPr id="468" name="Google Shape;468;p13"/>
          <p:cNvGrpSpPr/>
          <p:nvPr/>
        </p:nvGrpSpPr>
        <p:grpSpPr>
          <a:xfrm rot="10800000">
            <a:off x="6912025" y="5062200"/>
            <a:ext cx="1200063" cy="355575"/>
            <a:chOff x="2760688" y="4264400"/>
            <a:chExt cx="1200063" cy="355575"/>
          </a:xfrm>
        </p:grpSpPr>
        <p:cxnSp>
          <p:nvCxnSpPr>
            <p:cNvPr id="469" name="Google Shape;469;p13"/>
            <p:cNvCxnSpPr/>
            <p:nvPr/>
          </p:nvCxnSpPr>
          <p:spPr>
            <a:xfrm>
              <a:off x="2760688" y="4274675"/>
              <a:ext cx="40800" cy="345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70" name="Google Shape;470;p13"/>
            <p:cNvCxnSpPr/>
            <p:nvPr/>
          </p:nvCxnSpPr>
          <p:spPr>
            <a:xfrm flipH="1">
              <a:off x="3393238" y="4264400"/>
              <a:ext cx="17400" cy="339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71" name="Google Shape;471;p13"/>
            <p:cNvCxnSpPr/>
            <p:nvPr/>
          </p:nvCxnSpPr>
          <p:spPr>
            <a:xfrm flipH="1">
              <a:off x="3932250" y="4282475"/>
              <a:ext cx="28500" cy="3297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72" name="Google Shape;472;p13"/>
          <p:cNvSpPr txBox="1"/>
          <p:nvPr/>
        </p:nvSpPr>
        <p:spPr>
          <a:xfrm>
            <a:off x="6248259" y="5431513"/>
            <a:ext cx="10332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Hypothetical Stimulus</a:t>
            </a:r>
            <a:endParaRPr/>
          </a:p>
        </p:txBody>
      </p:sp>
      <p:sp>
        <p:nvSpPr>
          <p:cNvPr id="473" name="Google Shape;473;p13"/>
          <p:cNvSpPr txBox="1"/>
          <p:nvPr/>
        </p:nvSpPr>
        <p:spPr>
          <a:xfrm>
            <a:off x="7197013" y="5445138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Practice</a:t>
            </a:r>
            <a:endParaRPr/>
          </a:p>
        </p:txBody>
      </p:sp>
      <p:sp>
        <p:nvSpPr>
          <p:cNvPr id="474" name="Google Shape;474;p13"/>
          <p:cNvSpPr txBox="1"/>
          <p:nvPr/>
        </p:nvSpPr>
        <p:spPr>
          <a:xfrm>
            <a:off x="7731125" y="5406088"/>
            <a:ext cx="8289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Professional Works</a:t>
            </a:r>
            <a:endParaRPr/>
          </a:p>
        </p:txBody>
      </p:sp>
      <p:sp>
        <p:nvSpPr>
          <p:cNvPr id="475" name="Google Shape;475;p13"/>
          <p:cNvSpPr/>
          <p:nvPr/>
        </p:nvSpPr>
        <p:spPr>
          <a:xfrm>
            <a:off x="2864301" y="7050075"/>
            <a:ext cx="381000" cy="69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13"/>
          <p:cNvSpPr txBox="1"/>
          <p:nvPr/>
        </p:nvSpPr>
        <p:spPr>
          <a:xfrm>
            <a:off x="4598988" y="4008825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Filming </a:t>
            </a:r>
            <a:endParaRPr/>
          </a:p>
        </p:txBody>
      </p:sp>
      <p:sp>
        <p:nvSpPr>
          <p:cNvPr id="477" name="Google Shape;477;p13"/>
          <p:cNvSpPr txBox="1"/>
          <p:nvPr/>
        </p:nvSpPr>
        <p:spPr>
          <a:xfrm>
            <a:off x="5185200" y="3992925"/>
            <a:ext cx="6174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8" name="Google Shape;478;p13"/>
          <p:cNvGrpSpPr/>
          <p:nvPr/>
        </p:nvGrpSpPr>
        <p:grpSpPr>
          <a:xfrm>
            <a:off x="4906413" y="4306850"/>
            <a:ext cx="1200063" cy="345300"/>
            <a:chOff x="2760688" y="4274675"/>
            <a:chExt cx="1200063" cy="345300"/>
          </a:xfrm>
        </p:grpSpPr>
        <p:cxnSp>
          <p:nvCxnSpPr>
            <p:cNvPr id="479" name="Google Shape;479;p13"/>
            <p:cNvCxnSpPr/>
            <p:nvPr/>
          </p:nvCxnSpPr>
          <p:spPr>
            <a:xfrm>
              <a:off x="2760688" y="4274675"/>
              <a:ext cx="40800" cy="3453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  <p:cxnSp>
          <p:nvCxnSpPr>
            <p:cNvPr id="480" name="Google Shape;480;p13"/>
            <p:cNvCxnSpPr/>
            <p:nvPr/>
          </p:nvCxnSpPr>
          <p:spPr>
            <a:xfrm flipH="1">
              <a:off x="3932250" y="4282475"/>
              <a:ext cx="28500" cy="329700"/>
            </a:xfrm>
            <a:prstGeom prst="straightConnector1">
              <a:avLst/>
            </a:prstGeom>
            <a:noFill/>
            <a:ln cap="flat" cmpd="sng" w="19050">
              <a:solidFill>
                <a:srgbClr val="FF00FF"/>
              </a:solidFill>
              <a:prstDash val="solid"/>
              <a:miter lim="800000"/>
              <a:headEnd len="sm" w="sm" type="none"/>
              <a:tailEnd len="med" w="med" type="oval"/>
            </a:ln>
          </p:spPr>
        </p:cxnSp>
      </p:grpSp>
      <p:sp>
        <p:nvSpPr>
          <p:cNvPr id="481" name="Google Shape;481;p13"/>
          <p:cNvSpPr txBox="1"/>
          <p:nvPr/>
        </p:nvSpPr>
        <p:spPr>
          <a:xfrm>
            <a:off x="5374760" y="3992938"/>
            <a:ext cx="13485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 and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external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moderation </a:t>
            </a:r>
            <a:endParaRPr/>
          </a:p>
        </p:txBody>
      </p:sp>
      <p:sp>
        <p:nvSpPr>
          <p:cNvPr id="482" name="Google Shape;482;p13"/>
          <p:cNvSpPr txBox="1"/>
          <p:nvPr/>
        </p:nvSpPr>
        <p:spPr>
          <a:xfrm rot="-2049014">
            <a:off x="1896296" y="12782515"/>
            <a:ext cx="590525" cy="216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Accuracy</a:t>
            </a:r>
            <a:endParaRPr/>
          </a:p>
        </p:txBody>
      </p:sp>
      <p:sp>
        <p:nvSpPr>
          <p:cNvPr id="483" name="Google Shape;483;p13"/>
          <p:cNvSpPr txBox="1"/>
          <p:nvPr/>
        </p:nvSpPr>
        <p:spPr>
          <a:xfrm rot="-870127">
            <a:off x="2184690" y="12520699"/>
            <a:ext cx="590618" cy="216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/>
          </a:p>
        </p:txBody>
      </p:sp>
      <p:sp>
        <p:nvSpPr>
          <p:cNvPr id="484" name="Google Shape;484;p13"/>
          <p:cNvSpPr txBox="1"/>
          <p:nvPr/>
        </p:nvSpPr>
        <p:spPr>
          <a:xfrm rot="839512">
            <a:off x="2362529" y="12424235"/>
            <a:ext cx="939268" cy="2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Expressive Skills</a:t>
            </a:r>
            <a:endParaRPr/>
          </a:p>
        </p:txBody>
      </p:sp>
      <p:sp>
        <p:nvSpPr>
          <p:cNvPr id="485" name="Google Shape;485;p13"/>
          <p:cNvSpPr txBox="1"/>
          <p:nvPr/>
        </p:nvSpPr>
        <p:spPr>
          <a:xfrm rot="1150">
            <a:off x="3065600" y="12587063"/>
            <a:ext cx="897000" cy="2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R/A/D/S</a:t>
            </a:r>
            <a:endParaRPr/>
          </a:p>
        </p:txBody>
      </p:sp>
      <p:sp>
        <p:nvSpPr>
          <p:cNvPr id="486" name="Google Shape;486;p13"/>
          <p:cNvSpPr txBox="1"/>
          <p:nvPr/>
        </p:nvSpPr>
        <p:spPr>
          <a:xfrm rot="-1306978">
            <a:off x="3679469" y="12424173"/>
            <a:ext cx="692012" cy="216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Recognising impact</a:t>
            </a:r>
            <a:endParaRPr/>
          </a:p>
        </p:txBody>
      </p:sp>
      <p:sp>
        <p:nvSpPr>
          <p:cNvPr id="487" name="Google Shape;487;p13"/>
          <p:cNvSpPr txBox="1"/>
          <p:nvPr/>
        </p:nvSpPr>
        <p:spPr>
          <a:xfrm rot="1354774">
            <a:off x="4079544" y="12691230"/>
            <a:ext cx="590677" cy="216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  <a:endParaRPr/>
          </a:p>
        </p:txBody>
      </p:sp>
      <p:sp>
        <p:nvSpPr>
          <p:cNvPr id="488" name="Google Shape;488;p13"/>
          <p:cNvSpPr txBox="1"/>
          <p:nvPr/>
        </p:nvSpPr>
        <p:spPr>
          <a:xfrm rot="2703117">
            <a:off x="4372128" y="12798539"/>
            <a:ext cx="701945" cy="216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Evaluating</a:t>
            </a:r>
            <a:endParaRPr/>
          </a:p>
        </p:txBody>
      </p:sp>
      <p:sp>
        <p:nvSpPr>
          <p:cNvPr id="489" name="Google Shape;489;p13"/>
          <p:cNvSpPr txBox="1"/>
          <p:nvPr/>
        </p:nvSpPr>
        <p:spPr>
          <a:xfrm rot="-1859622">
            <a:off x="4772143" y="12646827"/>
            <a:ext cx="590744" cy="2162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Sense of style</a:t>
            </a:r>
            <a:endParaRPr/>
          </a:p>
        </p:txBody>
      </p:sp>
      <p:sp>
        <p:nvSpPr>
          <p:cNvPr id="490" name="Google Shape;490;p13"/>
          <p:cNvSpPr txBox="1"/>
          <p:nvPr/>
        </p:nvSpPr>
        <p:spPr>
          <a:xfrm rot="-1307760">
            <a:off x="5183152" y="12560685"/>
            <a:ext cx="590623" cy="216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Rhythm</a:t>
            </a:r>
            <a:endParaRPr/>
          </a:p>
        </p:txBody>
      </p:sp>
      <p:sp>
        <p:nvSpPr>
          <p:cNvPr id="491" name="Google Shape;491;p13"/>
          <p:cNvSpPr txBox="1"/>
          <p:nvPr/>
        </p:nvSpPr>
        <p:spPr>
          <a:xfrm rot="1835369">
            <a:off x="5459881" y="12473632"/>
            <a:ext cx="590705" cy="21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Accuracy</a:t>
            </a:r>
            <a:endParaRPr/>
          </a:p>
        </p:txBody>
      </p:sp>
      <p:sp>
        <p:nvSpPr>
          <p:cNvPr id="492" name="Google Shape;492;p13"/>
          <p:cNvSpPr txBox="1"/>
          <p:nvPr/>
        </p:nvSpPr>
        <p:spPr>
          <a:xfrm rot="-1859622">
            <a:off x="5761543" y="12473639"/>
            <a:ext cx="590744" cy="2162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props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13"/>
          <p:cNvSpPr txBox="1"/>
          <p:nvPr/>
        </p:nvSpPr>
        <p:spPr>
          <a:xfrm rot="1978798">
            <a:off x="6355077" y="12473610"/>
            <a:ext cx="590801" cy="2162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work</a:t>
            </a:r>
            <a:endParaRPr/>
          </a:p>
        </p:txBody>
      </p:sp>
      <p:sp>
        <p:nvSpPr>
          <p:cNvPr id="494" name="Google Shape;494;p13"/>
          <p:cNvSpPr txBox="1"/>
          <p:nvPr/>
        </p:nvSpPr>
        <p:spPr>
          <a:xfrm rot="342758">
            <a:off x="5888244" y="12239772"/>
            <a:ext cx="837861" cy="2161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Characteristics</a:t>
            </a:r>
            <a:endParaRPr/>
          </a:p>
        </p:txBody>
      </p:sp>
      <p:sp>
        <p:nvSpPr>
          <p:cNvPr id="495" name="Google Shape;495;p13"/>
          <p:cNvSpPr txBox="1"/>
          <p:nvPr/>
        </p:nvSpPr>
        <p:spPr>
          <a:xfrm rot="1888988">
            <a:off x="7271896" y="12803083"/>
            <a:ext cx="760559" cy="2164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Rehearsal techniques </a:t>
            </a:r>
            <a:endParaRPr/>
          </a:p>
        </p:txBody>
      </p:sp>
      <p:sp>
        <p:nvSpPr>
          <p:cNvPr id="496" name="Google Shape;496;p13"/>
          <p:cNvSpPr txBox="1"/>
          <p:nvPr/>
        </p:nvSpPr>
        <p:spPr>
          <a:xfrm rot="1390191">
            <a:off x="7019073" y="12523760"/>
            <a:ext cx="706809" cy="216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  <a:endParaRPr/>
          </a:p>
        </p:txBody>
      </p:sp>
      <p:sp>
        <p:nvSpPr>
          <p:cNvPr id="497" name="Google Shape;497;p13"/>
          <p:cNvSpPr txBox="1"/>
          <p:nvPr/>
        </p:nvSpPr>
        <p:spPr>
          <a:xfrm rot="-164278">
            <a:off x="6678720" y="12200687"/>
            <a:ext cx="841561" cy="216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Improvisation and selection</a:t>
            </a:r>
            <a:endParaRPr/>
          </a:p>
        </p:txBody>
      </p:sp>
      <p:sp>
        <p:nvSpPr>
          <p:cNvPr id="498" name="Google Shape;498;p13"/>
          <p:cNvSpPr txBox="1"/>
          <p:nvPr/>
        </p:nvSpPr>
        <p:spPr>
          <a:xfrm rot="-679256">
            <a:off x="6935110" y="10219388"/>
            <a:ext cx="612824" cy="2778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Expressive skills</a:t>
            </a:r>
            <a:endParaRPr/>
          </a:p>
        </p:txBody>
      </p:sp>
      <p:sp>
        <p:nvSpPr>
          <p:cNvPr id="499" name="Google Shape;499;p13"/>
          <p:cNvSpPr txBox="1"/>
          <p:nvPr/>
        </p:nvSpPr>
        <p:spPr>
          <a:xfrm rot="1293925">
            <a:off x="7632394" y="10327119"/>
            <a:ext cx="568065" cy="2777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</a:t>
            </a:r>
            <a:endParaRPr/>
          </a:p>
        </p:txBody>
      </p:sp>
      <p:sp>
        <p:nvSpPr>
          <p:cNvPr id="500" name="Google Shape;500;p13"/>
          <p:cNvSpPr txBox="1"/>
          <p:nvPr/>
        </p:nvSpPr>
        <p:spPr>
          <a:xfrm>
            <a:off x="7368075" y="10171750"/>
            <a:ext cx="7731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Contrasting</a:t>
            </a:r>
            <a:endParaRPr/>
          </a:p>
        </p:txBody>
      </p:sp>
      <p:sp>
        <p:nvSpPr>
          <p:cNvPr id="501" name="Google Shape;501;p13"/>
          <p:cNvSpPr txBox="1"/>
          <p:nvPr/>
        </p:nvSpPr>
        <p:spPr>
          <a:xfrm>
            <a:off x="8078225" y="10363063"/>
            <a:ext cx="5682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Narrative</a:t>
            </a:r>
            <a:endParaRPr/>
          </a:p>
        </p:txBody>
      </p:sp>
      <p:sp>
        <p:nvSpPr>
          <p:cNvPr id="502" name="Google Shape;502;p13"/>
          <p:cNvSpPr txBox="1"/>
          <p:nvPr/>
        </p:nvSpPr>
        <p:spPr>
          <a:xfrm>
            <a:off x="8177228" y="10471538"/>
            <a:ext cx="6996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Complex transitions</a:t>
            </a:r>
            <a:endParaRPr/>
          </a:p>
        </p:txBody>
      </p:sp>
      <p:sp>
        <p:nvSpPr>
          <p:cNvPr id="503" name="Google Shape;503;p13"/>
          <p:cNvSpPr txBox="1"/>
          <p:nvPr/>
        </p:nvSpPr>
        <p:spPr>
          <a:xfrm>
            <a:off x="8756325" y="10253288"/>
            <a:ext cx="617700" cy="2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to historical events</a:t>
            </a:r>
            <a:endParaRPr/>
          </a:p>
        </p:txBody>
      </p:sp>
      <p:sp>
        <p:nvSpPr>
          <p:cNvPr id="504" name="Google Shape;504;p13"/>
          <p:cNvSpPr txBox="1"/>
          <p:nvPr/>
        </p:nvSpPr>
        <p:spPr>
          <a:xfrm rot="2700000">
            <a:off x="9122161" y="10694553"/>
            <a:ext cx="586333" cy="2778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</a:t>
            </a:r>
            <a:endParaRPr/>
          </a:p>
        </p:txBody>
      </p:sp>
      <p:sp>
        <p:nvSpPr>
          <p:cNvPr id="505" name="Google Shape;505;p13"/>
          <p:cNvSpPr txBox="1"/>
          <p:nvPr/>
        </p:nvSpPr>
        <p:spPr>
          <a:xfrm rot="242014">
            <a:off x="4851223" y="10180291"/>
            <a:ext cx="729306" cy="237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Accuracy of space</a:t>
            </a:r>
            <a:endParaRPr/>
          </a:p>
        </p:txBody>
      </p:sp>
      <p:sp>
        <p:nvSpPr>
          <p:cNvPr id="506" name="Google Shape;506;p13"/>
          <p:cNvSpPr txBox="1"/>
          <p:nvPr/>
        </p:nvSpPr>
        <p:spPr>
          <a:xfrm rot="-1851520">
            <a:off x="4184783" y="10230510"/>
            <a:ext cx="729350" cy="2380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 movement relationships</a:t>
            </a:r>
            <a:endParaRPr/>
          </a:p>
        </p:txBody>
      </p:sp>
      <p:sp>
        <p:nvSpPr>
          <p:cNvPr id="507" name="Google Shape;507;p13"/>
          <p:cNvSpPr txBox="1"/>
          <p:nvPr/>
        </p:nvSpPr>
        <p:spPr>
          <a:xfrm>
            <a:off x="5331726" y="10251675"/>
            <a:ext cx="7746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Accumulative canon </a:t>
            </a:r>
            <a:endParaRPr/>
          </a:p>
        </p:txBody>
      </p:sp>
      <p:sp>
        <p:nvSpPr>
          <p:cNvPr id="508" name="Google Shape;508;p13"/>
          <p:cNvSpPr txBox="1"/>
          <p:nvPr/>
        </p:nvSpPr>
        <p:spPr>
          <a:xfrm rot="664453">
            <a:off x="5838534" y="10224250"/>
            <a:ext cx="729382" cy="237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Retrograde</a:t>
            </a:r>
            <a:endParaRPr/>
          </a:p>
        </p:txBody>
      </p:sp>
      <p:sp>
        <p:nvSpPr>
          <p:cNvPr id="509" name="Google Shape;509;p13"/>
          <p:cNvSpPr txBox="1"/>
          <p:nvPr/>
        </p:nvSpPr>
        <p:spPr>
          <a:xfrm>
            <a:off x="6347225" y="10157597"/>
            <a:ext cx="729300" cy="4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 to other Dance styles</a:t>
            </a:r>
            <a:endParaRPr/>
          </a:p>
        </p:txBody>
      </p:sp>
      <p:sp>
        <p:nvSpPr>
          <p:cNvPr id="510" name="Google Shape;510;p13"/>
          <p:cNvSpPr txBox="1"/>
          <p:nvPr/>
        </p:nvSpPr>
        <p:spPr>
          <a:xfrm rot="-1085418">
            <a:off x="1747512" y="10442409"/>
            <a:ext cx="583546" cy="237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Trust</a:t>
            </a:r>
            <a:endParaRPr/>
          </a:p>
        </p:txBody>
      </p:sp>
      <p:sp>
        <p:nvSpPr>
          <p:cNvPr id="511" name="Google Shape;511;p13"/>
          <p:cNvSpPr txBox="1"/>
          <p:nvPr/>
        </p:nvSpPr>
        <p:spPr>
          <a:xfrm rot="-1224054">
            <a:off x="2033537" y="10260860"/>
            <a:ext cx="583499" cy="2377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/>
          </a:p>
        </p:txBody>
      </p:sp>
      <p:sp>
        <p:nvSpPr>
          <p:cNvPr id="512" name="Google Shape;512;p13"/>
          <p:cNvSpPr txBox="1"/>
          <p:nvPr/>
        </p:nvSpPr>
        <p:spPr>
          <a:xfrm>
            <a:off x="2387325" y="10178388"/>
            <a:ext cx="5835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 stability</a:t>
            </a:r>
            <a:endParaRPr/>
          </a:p>
        </p:txBody>
      </p:sp>
      <p:sp>
        <p:nvSpPr>
          <p:cNvPr id="513" name="Google Shape;513;p13"/>
          <p:cNvSpPr txBox="1"/>
          <p:nvPr/>
        </p:nvSpPr>
        <p:spPr>
          <a:xfrm>
            <a:off x="2776325" y="10260875"/>
            <a:ext cx="5835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work</a:t>
            </a:r>
            <a:endParaRPr/>
          </a:p>
        </p:txBody>
      </p:sp>
      <p:sp>
        <p:nvSpPr>
          <p:cNvPr id="514" name="Google Shape;514;p13"/>
          <p:cNvSpPr txBox="1"/>
          <p:nvPr/>
        </p:nvSpPr>
        <p:spPr>
          <a:xfrm>
            <a:off x="3115988" y="10121763"/>
            <a:ext cx="5835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Counter balance</a:t>
            </a:r>
            <a:endParaRPr/>
          </a:p>
        </p:txBody>
      </p:sp>
      <p:sp>
        <p:nvSpPr>
          <p:cNvPr id="515" name="Google Shape;515;p13"/>
          <p:cNvSpPr txBox="1"/>
          <p:nvPr/>
        </p:nvSpPr>
        <p:spPr>
          <a:xfrm rot="805431">
            <a:off x="3345011" y="10384754"/>
            <a:ext cx="660341" cy="237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Transitions</a:t>
            </a:r>
            <a:endParaRPr/>
          </a:p>
        </p:txBody>
      </p:sp>
      <p:sp>
        <p:nvSpPr>
          <p:cNvPr id="516" name="Google Shape;516;p13"/>
          <p:cNvSpPr txBox="1"/>
          <p:nvPr/>
        </p:nvSpPr>
        <p:spPr>
          <a:xfrm rot="904766">
            <a:off x="3859533" y="10411730"/>
            <a:ext cx="583492" cy="237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Site sensitive</a:t>
            </a:r>
            <a:endParaRPr/>
          </a:p>
        </p:txBody>
      </p:sp>
      <p:sp>
        <p:nvSpPr>
          <p:cNvPr id="517" name="Google Shape;517;p13"/>
          <p:cNvSpPr txBox="1"/>
          <p:nvPr/>
        </p:nvSpPr>
        <p:spPr>
          <a:xfrm>
            <a:off x="3618016" y="10189513"/>
            <a:ext cx="733500" cy="2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camera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4"/>
          <p:cNvSpPr txBox="1"/>
          <p:nvPr>
            <p:ph type="title"/>
          </p:nvPr>
        </p:nvSpPr>
        <p:spPr>
          <a:xfrm>
            <a:off x="668338" y="939800"/>
            <a:ext cx="8383500" cy="3408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14"/>
          <p:cNvSpPr txBox="1"/>
          <p:nvPr>
            <p:ph idx="1" type="body"/>
          </p:nvPr>
        </p:nvSpPr>
        <p:spPr>
          <a:xfrm>
            <a:off x="668338" y="4695825"/>
            <a:ext cx="8383500" cy="11193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6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