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15120000"/>
  <p:notesSz cx="6858000" cy="9144000"/>
  <p:embeddedFontLst>
    <p:embeddedFont>
      <p:font typeface="Merriweather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A4A3A4"/>
          </p15:clr>
        </p15:guide>
        <p15:guide id="2" pos="476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476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0" Type="http://schemas.openxmlformats.org/officeDocument/2006/relationships/font" Target="fonts/Merriweather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Merriweather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Merriweather-regular.fntdata"/><Relationship Id="rId8" Type="http://schemas.openxmlformats.org/officeDocument/2006/relationships/font" Target="fonts/Merriweather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705" y="685800"/>
            <a:ext cx="4849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04705" y="685800"/>
            <a:ext cx="4849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515423" y="1547778"/>
            <a:ext cx="14089200" cy="4266600"/>
          </a:xfrm>
          <a:prstGeom prst="rect">
            <a:avLst/>
          </a:prstGeom>
        </p:spPr>
        <p:txBody>
          <a:bodyPr anchorCtr="0" anchor="b" bIns="151900" lIns="151900" spcFirstLastPara="1" rIns="151900" wrap="square" tIns="151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1pPr>
            <a:lvl2pPr lvl="1" algn="ctr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2pPr>
            <a:lvl3pPr lvl="2" algn="ctr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3pPr>
            <a:lvl4pPr lvl="3" algn="ctr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4pPr>
            <a:lvl5pPr lvl="4" algn="ctr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5pPr>
            <a:lvl6pPr lvl="5" algn="ctr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6pPr>
            <a:lvl7pPr lvl="6" algn="ctr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7pPr>
            <a:lvl8pPr lvl="7" algn="ctr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8pPr>
            <a:lvl9pPr lvl="8" algn="ctr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515409" y="5891409"/>
            <a:ext cx="14089200" cy="1647900"/>
          </a:xfrm>
          <a:prstGeom prst="rect">
            <a:avLst/>
          </a:prstGeom>
        </p:spPr>
        <p:txBody>
          <a:bodyPr anchorCtr="0" anchor="t" bIns="151900" lIns="151900" spcFirstLastPara="1" rIns="151900" wrap="square" tIns="151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14009576" y="9693616"/>
            <a:ext cx="907500" cy="818100"/>
          </a:xfrm>
          <a:prstGeom prst="rect">
            <a:avLst/>
          </a:prstGeom>
        </p:spPr>
        <p:txBody>
          <a:bodyPr anchorCtr="0" anchor="ctr" bIns="151900" lIns="151900" spcFirstLastPara="1" rIns="151900" wrap="square" tIns="15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515409" y="2299346"/>
            <a:ext cx="14089200" cy="4081500"/>
          </a:xfrm>
          <a:prstGeom prst="rect">
            <a:avLst/>
          </a:prstGeom>
        </p:spPr>
        <p:txBody>
          <a:bodyPr anchorCtr="0" anchor="b" bIns="151900" lIns="151900" spcFirstLastPara="1" rIns="151900" wrap="square" tIns="151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9900"/>
              <a:buNone/>
              <a:defRPr sz="19900"/>
            </a:lvl1pPr>
            <a:lvl2pPr lvl="1" algn="ctr">
              <a:spcBef>
                <a:spcPts val="0"/>
              </a:spcBef>
              <a:spcAft>
                <a:spcPts val="0"/>
              </a:spcAft>
              <a:buSzPts val="19900"/>
              <a:buNone/>
              <a:defRPr sz="19900"/>
            </a:lvl2pPr>
            <a:lvl3pPr lvl="2" algn="ctr">
              <a:spcBef>
                <a:spcPts val="0"/>
              </a:spcBef>
              <a:spcAft>
                <a:spcPts val="0"/>
              </a:spcAft>
              <a:buSzPts val="19900"/>
              <a:buNone/>
              <a:defRPr sz="19900"/>
            </a:lvl3pPr>
            <a:lvl4pPr lvl="3" algn="ctr">
              <a:spcBef>
                <a:spcPts val="0"/>
              </a:spcBef>
              <a:spcAft>
                <a:spcPts val="0"/>
              </a:spcAft>
              <a:buSzPts val="19900"/>
              <a:buNone/>
              <a:defRPr sz="19900"/>
            </a:lvl4pPr>
            <a:lvl5pPr lvl="4" algn="ctr">
              <a:spcBef>
                <a:spcPts val="0"/>
              </a:spcBef>
              <a:spcAft>
                <a:spcPts val="0"/>
              </a:spcAft>
              <a:buSzPts val="19900"/>
              <a:buNone/>
              <a:defRPr sz="19900"/>
            </a:lvl5pPr>
            <a:lvl6pPr lvl="5" algn="ctr">
              <a:spcBef>
                <a:spcPts val="0"/>
              </a:spcBef>
              <a:spcAft>
                <a:spcPts val="0"/>
              </a:spcAft>
              <a:buSzPts val="19900"/>
              <a:buNone/>
              <a:defRPr sz="19900"/>
            </a:lvl6pPr>
            <a:lvl7pPr lvl="6" algn="ctr">
              <a:spcBef>
                <a:spcPts val="0"/>
              </a:spcBef>
              <a:spcAft>
                <a:spcPts val="0"/>
              </a:spcAft>
              <a:buSzPts val="19900"/>
              <a:buNone/>
              <a:defRPr sz="19900"/>
            </a:lvl7pPr>
            <a:lvl8pPr lvl="7" algn="ctr">
              <a:spcBef>
                <a:spcPts val="0"/>
              </a:spcBef>
              <a:spcAft>
                <a:spcPts val="0"/>
              </a:spcAft>
              <a:buSzPts val="19900"/>
              <a:buNone/>
              <a:defRPr sz="19900"/>
            </a:lvl8pPr>
            <a:lvl9pPr lvl="8" algn="ctr">
              <a:spcBef>
                <a:spcPts val="0"/>
              </a:spcBef>
              <a:spcAft>
                <a:spcPts val="0"/>
              </a:spcAft>
              <a:buSzPts val="19900"/>
              <a:buNone/>
              <a:defRPr sz="199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515409" y="6552657"/>
            <a:ext cx="14089200" cy="2704200"/>
          </a:xfrm>
          <a:prstGeom prst="rect">
            <a:avLst/>
          </a:prstGeom>
        </p:spPr>
        <p:txBody>
          <a:bodyPr anchorCtr="0" anchor="t" bIns="151900" lIns="151900" spcFirstLastPara="1" rIns="151900" wrap="square" tIns="151900">
            <a:normAutofit/>
          </a:bodyPr>
          <a:lstStyle>
            <a:lvl1pPr indent="-419100" lvl="0" marL="457200" algn="ctr">
              <a:spcBef>
                <a:spcPts val="0"/>
              </a:spcBef>
              <a:spcAft>
                <a:spcPts val="0"/>
              </a:spcAft>
              <a:buSzPts val="3000"/>
              <a:buChar char="●"/>
              <a:defRPr/>
            </a:lvl1pPr>
            <a:lvl2pPr indent="-374650" lvl="1" marL="914400" algn="ctr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2pPr>
            <a:lvl3pPr indent="-374650" lvl="2" marL="1371600" algn="ctr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3pPr>
            <a:lvl4pPr indent="-374650" lvl="3" marL="18288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4pPr>
            <a:lvl5pPr indent="-374650" lvl="4" marL="2286000" algn="ctr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5pPr>
            <a:lvl6pPr indent="-374650" lvl="5" marL="2743200" algn="ctr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6pPr>
            <a:lvl7pPr indent="-374650" lvl="6" marL="32004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7pPr>
            <a:lvl8pPr indent="-374650" lvl="7" marL="3657600" algn="ctr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8pPr>
            <a:lvl9pPr indent="-374650" lvl="8" marL="4114800" algn="ctr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14009576" y="9693616"/>
            <a:ext cx="907500" cy="818100"/>
          </a:xfrm>
          <a:prstGeom prst="rect">
            <a:avLst/>
          </a:prstGeom>
        </p:spPr>
        <p:txBody>
          <a:bodyPr anchorCtr="0" anchor="ctr" bIns="151900" lIns="151900" spcFirstLastPara="1" rIns="151900" wrap="square" tIns="15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14009576" y="9693616"/>
            <a:ext cx="907500" cy="818100"/>
          </a:xfrm>
          <a:prstGeom prst="rect">
            <a:avLst/>
          </a:prstGeom>
        </p:spPr>
        <p:txBody>
          <a:bodyPr anchorCtr="0" anchor="ctr" bIns="151900" lIns="151900" spcFirstLastPara="1" rIns="151900" wrap="square" tIns="15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515409" y="4471058"/>
            <a:ext cx="14089200" cy="1749900"/>
          </a:xfrm>
          <a:prstGeom prst="rect">
            <a:avLst/>
          </a:prstGeom>
        </p:spPr>
        <p:txBody>
          <a:bodyPr anchorCtr="0" anchor="ctr" bIns="151900" lIns="151900" spcFirstLastPara="1" rIns="151900" wrap="square" tIns="151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14009576" y="9693616"/>
            <a:ext cx="907500" cy="818100"/>
          </a:xfrm>
          <a:prstGeom prst="rect">
            <a:avLst/>
          </a:prstGeom>
        </p:spPr>
        <p:txBody>
          <a:bodyPr anchorCtr="0" anchor="ctr" bIns="151900" lIns="151900" spcFirstLastPara="1" rIns="151900" wrap="square" tIns="15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515409" y="925091"/>
            <a:ext cx="14089200" cy="1190400"/>
          </a:xfrm>
          <a:prstGeom prst="rect">
            <a:avLst/>
          </a:prstGeom>
        </p:spPr>
        <p:txBody>
          <a:bodyPr anchorCtr="0" anchor="t" bIns="151900" lIns="151900" spcFirstLastPara="1" rIns="151900" wrap="square" tIns="15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515409" y="2395696"/>
            <a:ext cx="14089200" cy="7101600"/>
          </a:xfrm>
          <a:prstGeom prst="rect">
            <a:avLst/>
          </a:prstGeom>
        </p:spPr>
        <p:txBody>
          <a:bodyPr anchorCtr="0" anchor="t" bIns="151900" lIns="151900" spcFirstLastPara="1" rIns="151900" wrap="square" tIns="151900">
            <a:normAutofit/>
          </a:bodyPr>
          <a:lstStyle>
            <a:lvl1pPr indent="-419100" lvl="0" marL="457200">
              <a:spcBef>
                <a:spcPts val="0"/>
              </a:spcBef>
              <a:spcAft>
                <a:spcPts val="0"/>
              </a:spcAft>
              <a:buSzPts val="3000"/>
              <a:buChar char="●"/>
              <a:defRPr/>
            </a:lvl1pPr>
            <a:lvl2pPr indent="-374650" lvl="1" marL="914400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2pPr>
            <a:lvl3pPr indent="-374650" lvl="2" marL="1371600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3pPr>
            <a:lvl4pPr indent="-374650" lvl="3" marL="18288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4pPr>
            <a:lvl5pPr indent="-374650" lvl="4" marL="2286000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5pPr>
            <a:lvl6pPr indent="-374650" lvl="5" marL="2743200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6pPr>
            <a:lvl7pPr indent="-374650" lvl="6" marL="32004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7pPr>
            <a:lvl8pPr indent="-374650" lvl="7" marL="3657600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8pPr>
            <a:lvl9pPr indent="-374650" lvl="8" marL="4114800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14009576" y="9693616"/>
            <a:ext cx="907500" cy="818100"/>
          </a:xfrm>
          <a:prstGeom prst="rect">
            <a:avLst/>
          </a:prstGeom>
        </p:spPr>
        <p:txBody>
          <a:bodyPr anchorCtr="0" anchor="ctr" bIns="151900" lIns="151900" spcFirstLastPara="1" rIns="151900" wrap="square" tIns="15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515409" y="925091"/>
            <a:ext cx="14089200" cy="1190400"/>
          </a:xfrm>
          <a:prstGeom prst="rect">
            <a:avLst/>
          </a:prstGeom>
        </p:spPr>
        <p:txBody>
          <a:bodyPr anchorCtr="0" anchor="t" bIns="151900" lIns="151900" spcFirstLastPara="1" rIns="151900" wrap="square" tIns="15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515409" y="2395696"/>
            <a:ext cx="6613800" cy="7101600"/>
          </a:xfrm>
          <a:prstGeom prst="rect">
            <a:avLst/>
          </a:prstGeom>
        </p:spPr>
        <p:txBody>
          <a:bodyPr anchorCtr="0" anchor="t" bIns="151900" lIns="151900" spcFirstLastPara="1" rIns="151900" wrap="square" tIns="15190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 sz="2300"/>
            </a:lvl1pPr>
            <a:lvl2pPr indent="-355600" lvl="1" marL="9144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7990583" y="2395696"/>
            <a:ext cx="6613800" cy="7101600"/>
          </a:xfrm>
          <a:prstGeom prst="rect">
            <a:avLst/>
          </a:prstGeom>
        </p:spPr>
        <p:txBody>
          <a:bodyPr anchorCtr="0" anchor="t" bIns="151900" lIns="151900" spcFirstLastPara="1" rIns="151900" wrap="square" tIns="15190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 sz="2300"/>
            </a:lvl1pPr>
            <a:lvl2pPr indent="-355600" lvl="1" marL="9144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14009576" y="9693616"/>
            <a:ext cx="907500" cy="818100"/>
          </a:xfrm>
          <a:prstGeom prst="rect">
            <a:avLst/>
          </a:prstGeom>
        </p:spPr>
        <p:txBody>
          <a:bodyPr anchorCtr="0" anchor="ctr" bIns="151900" lIns="151900" spcFirstLastPara="1" rIns="151900" wrap="square" tIns="15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515409" y="925091"/>
            <a:ext cx="14089200" cy="1190400"/>
          </a:xfrm>
          <a:prstGeom prst="rect">
            <a:avLst/>
          </a:prstGeom>
        </p:spPr>
        <p:txBody>
          <a:bodyPr anchorCtr="0" anchor="t" bIns="151900" lIns="151900" spcFirstLastPara="1" rIns="151900" wrap="square" tIns="15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7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14009576" y="9693616"/>
            <a:ext cx="907500" cy="818100"/>
          </a:xfrm>
          <a:prstGeom prst="rect">
            <a:avLst/>
          </a:prstGeom>
        </p:spPr>
        <p:txBody>
          <a:bodyPr anchorCtr="0" anchor="ctr" bIns="151900" lIns="151900" spcFirstLastPara="1" rIns="151900" wrap="square" tIns="15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515409" y="1154948"/>
            <a:ext cx="4643400" cy="1570800"/>
          </a:xfrm>
          <a:prstGeom prst="rect">
            <a:avLst/>
          </a:prstGeom>
        </p:spPr>
        <p:txBody>
          <a:bodyPr anchorCtr="0" anchor="b" bIns="151900" lIns="151900" spcFirstLastPara="1" rIns="151900" wrap="square" tIns="15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515409" y="2888617"/>
            <a:ext cx="4643400" cy="6609300"/>
          </a:xfrm>
          <a:prstGeom prst="rect">
            <a:avLst/>
          </a:prstGeom>
        </p:spPr>
        <p:txBody>
          <a:bodyPr anchorCtr="0" anchor="t" bIns="151900" lIns="151900" spcFirstLastPara="1" rIns="151900" wrap="square" tIns="151900">
            <a:normAutofit/>
          </a:bodyPr>
          <a:lstStyle>
            <a:lvl1pPr indent="-355600" lvl="0" marL="4572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55600" lvl="1" marL="9144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14009576" y="9693616"/>
            <a:ext cx="907500" cy="818100"/>
          </a:xfrm>
          <a:prstGeom prst="rect">
            <a:avLst/>
          </a:prstGeom>
        </p:spPr>
        <p:txBody>
          <a:bodyPr anchorCtr="0" anchor="ctr" bIns="151900" lIns="151900" spcFirstLastPara="1" rIns="151900" wrap="square" tIns="15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810650" y="935745"/>
            <a:ext cx="10529400" cy="8503800"/>
          </a:xfrm>
          <a:prstGeom prst="rect">
            <a:avLst/>
          </a:prstGeom>
        </p:spPr>
        <p:txBody>
          <a:bodyPr anchorCtr="0" anchor="ctr" bIns="151900" lIns="151900" spcFirstLastPara="1" rIns="151900" wrap="square" tIns="15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14009576" y="9693616"/>
            <a:ext cx="907500" cy="818100"/>
          </a:xfrm>
          <a:prstGeom prst="rect">
            <a:avLst/>
          </a:prstGeom>
        </p:spPr>
        <p:txBody>
          <a:bodyPr anchorCtr="0" anchor="ctr" bIns="151900" lIns="151900" spcFirstLastPara="1" rIns="151900" wrap="square" tIns="15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7560000" y="-260"/>
            <a:ext cx="756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51900" lIns="151900" spcFirstLastPara="1" rIns="151900" wrap="square" tIns="15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439016" y="2563450"/>
            <a:ext cx="6689100" cy="3081300"/>
          </a:xfrm>
          <a:prstGeom prst="rect">
            <a:avLst/>
          </a:prstGeom>
        </p:spPr>
        <p:txBody>
          <a:bodyPr anchorCtr="0" anchor="b" bIns="151900" lIns="151900" spcFirstLastPara="1" rIns="151900" wrap="square" tIns="151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1pPr>
            <a:lvl2pPr lvl="1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2pPr>
            <a:lvl3pPr lvl="2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3pPr>
            <a:lvl4pPr lvl="3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4pPr>
            <a:lvl5pPr lvl="4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5pPr>
            <a:lvl6pPr lvl="5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6pPr>
            <a:lvl7pPr lvl="6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7pPr>
            <a:lvl8pPr lvl="7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8pPr>
            <a:lvl9pPr lvl="8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439016" y="5826865"/>
            <a:ext cx="6689100" cy="2567100"/>
          </a:xfrm>
          <a:prstGeom prst="rect">
            <a:avLst/>
          </a:prstGeom>
        </p:spPr>
        <p:txBody>
          <a:bodyPr anchorCtr="0" anchor="t" bIns="151900" lIns="151900" spcFirstLastPara="1" rIns="151900" wrap="square" tIns="151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8167677" y="1505164"/>
            <a:ext cx="6344400" cy="7681500"/>
          </a:xfrm>
          <a:prstGeom prst="rect">
            <a:avLst/>
          </a:prstGeom>
        </p:spPr>
        <p:txBody>
          <a:bodyPr anchorCtr="0" anchor="ctr" bIns="151900" lIns="151900" spcFirstLastPara="1" rIns="151900" wrap="square" tIns="151900">
            <a:normAutofit/>
          </a:bodyPr>
          <a:lstStyle>
            <a:lvl1pPr indent="-419100" lvl="0" marL="457200">
              <a:spcBef>
                <a:spcPts val="0"/>
              </a:spcBef>
              <a:spcAft>
                <a:spcPts val="0"/>
              </a:spcAft>
              <a:buSzPts val="3000"/>
              <a:buChar char="●"/>
              <a:defRPr/>
            </a:lvl1pPr>
            <a:lvl2pPr indent="-374650" lvl="1" marL="914400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2pPr>
            <a:lvl3pPr indent="-374650" lvl="2" marL="1371600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3pPr>
            <a:lvl4pPr indent="-374650" lvl="3" marL="18288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4pPr>
            <a:lvl5pPr indent="-374650" lvl="4" marL="2286000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5pPr>
            <a:lvl6pPr indent="-374650" lvl="5" marL="2743200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6pPr>
            <a:lvl7pPr indent="-374650" lvl="6" marL="32004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7pPr>
            <a:lvl8pPr indent="-374650" lvl="7" marL="3657600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8pPr>
            <a:lvl9pPr indent="-374650" lvl="8" marL="4114800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14009576" y="9693616"/>
            <a:ext cx="907500" cy="818100"/>
          </a:xfrm>
          <a:prstGeom prst="rect">
            <a:avLst/>
          </a:prstGeom>
        </p:spPr>
        <p:txBody>
          <a:bodyPr anchorCtr="0" anchor="ctr" bIns="151900" lIns="151900" spcFirstLastPara="1" rIns="151900" wrap="square" tIns="15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515409" y="8794266"/>
            <a:ext cx="9919200" cy="1257900"/>
          </a:xfrm>
          <a:prstGeom prst="rect">
            <a:avLst/>
          </a:prstGeom>
        </p:spPr>
        <p:txBody>
          <a:bodyPr anchorCtr="0" anchor="ctr" bIns="151900" lIns="151900" spcFirstLastPara="1" rIns="151900" wrap="square" tIns="1519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14009576" y="9693616"/>
            <a:ext cx="907500" cy="818100"/>
          </a:xfrm>
          <a:prstGeom prst="rect">
            <a:avLst/>
          </a:prstGeom>
        </p:spPr>
        <p:txBody>
          <a:bodyPr anchorCtr="0" anchor="ctr" bIns="151900" lIns="151900" spcFirstLastPara="1" rIns="151900" wrap="square" tIns="15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515409" y="925091"/>
            <a:ext cx="140892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151900" lIns="151900" spcFirstLastPara="1" rIns="151900" wrap="square" tIns="15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7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7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7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7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7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7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7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7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7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515409" y="2395696"/>
            <a:ext cx="14089200" cy="71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151900" lIns="151900" spcFirstLastPara="1" rIns="151900" wrap="square" tIns="151900">
            <a:normAutofit/>
          </a:bodyPr>
          <a:lstStyle>
            <a:lvl1pPr indent="-4191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Char char="●"/>
              <a:defRPr sz="3000">
                <a:solidFill>
                  <a:schemeClr val="dk2"/>
                </a:solidFill>
              </a:defRPr>
            </a:lvl1pPr>
            <a:lvl2pPr indent="-3746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○"/>
              <a:defRPr sz="2300">
                <a:solidFill>
                  <a:schemeClr val="dk2"/>
                </a:solidFill>
              </a:defRPr>
            </a:lvl2pPr>
            <a:lvl3pPr indent="-3746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■"/>
              <a:defRPr sz="2300">
                <a:solidFill>
                  <a:schemeClr val="dk2"/>
                </a:solidFill>
              </a:defRPr>
            </a:lvl3pPr>
            <a:lvl4pPr indent="-3746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4pPr>
            <a:lvl5pPr indent="-3746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○"/>
              <a:defRPr sz="2300">
                <a:solidFill>
                  <a:schemeClr val="dk2"/>
                </a:solidFill>
              </a:defRPr>
            </a:lvl5pPr>
            <a:lvl6pPr indent="-3746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■"/>
              <a:defRPr sz="2300">
                <a:solidFill>
                  <a:schemeClr val="dk2"/>
                </a:solidFill>
              </a:defRPr>
            </a:lvl6pPr>
            <a:lvl7pPr indent="-3746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7pPr>
            <a:lvl8pPr indent="-3746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○"/>
              <a:defRPr sz="2300">
                <a:solidFill>
                  <a:schemeClr val="dk2"/>
                </a:solidFill>
              </a:defRPr>
            </a:lvl8pPr>
            <a:lvl9pPr indent="-3746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■"/>
              <a:defRPr sz="23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4009576" y="9693616"/>
            <a:ext cx="9075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51900" lIns="151900" spcFirstLastPara="1" rIns="151900" wrap="square" tIns="151900">
            <a:normAutofit/>
          </a:bodyPr>
          <a:lstStyle>
            <a:lvl1pPr lvl="0" algn="r">
              <a:buNone/>
              <a:defRPr sz="1700">
                <a:solidFill>
                  <a:schemeClr val="dk2"/>
                </a:solidFill>
              </a:defRPr>
            </a:lvl1pPr>
            <a:lvl2pPr lvl="1" algn="r">
              <a:buNone/>
              <a:defRPr sz="1700">
                <a:solidFill>
                  <a:schemeClr val="dk2"/>
                </a:solidFill>
              </a:defRPr>
            </a:lvl2pPr>
            <a:lvl3pPr lvl="2" algn="r">
              <a:buNone/>
              <a:defRPr sz="1700">
                <a:solidFill>
                  <a:schemeClr val="dk2"/>
                </a:solidFill>
              </a:defRPr>
            </a:lvl3pPr>
            <a:lvl4pPr lvl="3" algn="r">
              <a:buNone/>
              <a:defRPr sz="1700">
                <a:solidFill>
                  <a:schemeClr val="dk2"/>
                </a:solidFill>
              </a:defRPr>
            </a:lvl4pPr>
            <a:lvl5pPr lvl="4" algn="r">
              <a:buNone/>
              <a:defRPr sz="1700">
                <a:solidFill>
                  <a:schemeClr val="dk2"/>
                </a:solidFill>
              </a:defRPr>
            </a:lvl5pPr>
            <a:lvl6pPr lvl="5" algn="r">
              <a:buNone/>
              <a:defRPr sz="1700">
                <a:solidFill>
                  <a:schemeClr val="dk2"/>
                </a:solidFill>
              </a:defRPr>
            </a:lvl6pPr>
            <a:lvl7pPr lvl="6" algn="r">
              <a:buNone/>
              <a:defRPr sz="1700">
                <a:solidFill>
                  <a:schemeClr val="dk2"/>
                </a:solidFill>
              </a:defRPr>
            </a:lvl7pPr>
            <a:lvl8pPr lvl="7" algn="r">
              <a:buNone/>
              <a:defRPr sz="1700">
                <a:solidFill>
                  <a:schemeClr val="dk2"/>
                </a:solidFill>
              </a:defRPr>
            </a:lvl8pPr>
            <a:lvl9pPr lvl="8" algn="r">
              <a:buNone/>
              <a:defRPr sz="17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4.png"/><Relationship Id="rId10" Type="http://schemas.openxmlformats.org/officeDocument/2006/relationships/image" Target="../media/image2.png"/><Relationship Id="rId13" Type="http://schemas.openxmlformats.org/officeDocument/2006/relationships/image" Target="../media/image10.png"/><Relationship Id="rId1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8.png"/><Relationship Id="rId9" Type="http://schemas.openxmlformats.org/officeDocument/2006/relationships/image" Target="../media/image12.png"/><Relationship Id="rId14" Type="http://schemas.openxmlformats.org/officeDocument/2006/relationships/image" Target="../media/image3.png"/><Relationship Id="rId5" Type="http://schemas.openxmlformats.org/officeDocument/2006/relationships/image" Target="../media/image11.png"/><Relationship Id="rId6" Type="http://schemas.openxmlformats.org/officeDocument/2006/relationships/image" Target="../media/image7.png"/><Relationship Id="rId7" Type="http://schemas.openxmlformats.org/officeDocument/2006/relationships/image" Target="../media/image9.png"/><Relationship Id="rId8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 rot="-5400000">
            <a:off x="-227750" y="3809025"/>
            <a:ext cx="3783300" cy="3230100"/>
          </a:xfrm>
          <a:prstGeom prst="blockArc">
            <a:avLst>
              <a:gd fmla="val 10800000" name="adj1"/>
              <a:gd fmla="val 7553" name="adj2"/>
              <a:gd fmla="val 28156" name="adj3"/>
            </a:avLst>
          </a:prstGeom>
          <a:solidFill>
            <a:srgbClr val="4472C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3106000" y="9267725"/>
            <a:ext cx="10160400" cy="932700"/>
          </a:xfrm>
          <a:prstGeom prst="rect">
            <a:avLst/>
          </a:prstGeom>
          <a:solidFill>
            <a:srgbClr val="4472C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 </a:t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2509100" y="9138863"/>
            <a:ext cx="1366500" cy="1292100"/>
          </a:xfrm>
          <a:prstGeom prst="ellipse">
            <a:avLst/>
          </a:prstGeom>
          <a:solidFill>
            <a:srgbClr val="FFFFFF"/>
          </a:solidFill>
          <a:ln cap="flat" cmpd="sng" w="114300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>
            <a:off x="144800" y="9011675"/>
            <a:ext cx="2271600" cy="1577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CFE2F3"/>
          </a:solidFill>
          <a:ln cap="flat" cmpd="sng" w="1143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51900" lIns="151900" spcFirstLastPara="1" rIns="151900" wrap="square" tIns="15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</p:txBody>
      </p:sp>
      <p:sp>
        <p:nvSpPr>
          <p:cNvPr id="58" name="Google Shape;58;p13"/>
          <p:cNvSpPr/>
          <p:nvPr/>
        </p:nvSpPr>
        <p:spPr>
          <a:xfrm rot="-5400000">
            <a:off x="1670900" y="627907"/>
            <a:ext cx="1956000" cy="1457400"/>
          </a:xfrm>
          <a:prstGeom prst="leftRightUpArrow">
            <a:avLst>
              <a:gd fmla="val 25000" name="adj1"/>
              <a:gd fmla="val 25000" name="adj2"/>
              <a:gd fmla="val 25000" name="adj3"/>
            </a:avLst>
          </a:prstGeom>
          <a:solidFill>
            <a:srgbClr val="E06666"/>
          </a:solidFill>
          <a:ln cap="flat" cmpd="sng" w="7620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51900" lIns="151900" spcFirstLastPara="1" rIns="151900" wrap="square" tIns="15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128288" y="1458066"/>
            <a:ext cx="1366500" cy="12921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51900" lIns="151900" spcFirstLastPara="1" rIns="151900" wrap="square" tIns="1519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/>
              <a:t>Post-16</a:t>
            </a:r>
            <a:endParaRPr sz="1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/>
              <a:t>KS5</a:t>
            </a:r>
            <a:endParaRPr sz="1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/>
              <a:t>L3 </a:t>
            </a:r>
            <a:endParaRPr sz="1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/>
              <a:t>A Level</a:t>
            </a:r>
            <a:endParaRPr sz="1600"/>
          </a:p>
        </p:txBody>
      </p:sp>
      <p:pic>
        <p:nvPicPr>
          <p:cNvPr id="60" name="Google Shape;60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4800" y="124575"/>
            <a:ext cx="1333500" cy="133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3"/>
          <p:cNvSpPr txBox="1"/>
          <p:nvPr/>
        </p:nvSpPr>
        <p:spPr>
          <a:xfrm>
            <a:off x="1228550" y="275625"/>
            <a:ext cx="1700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English Language</a:t>
            </a:r>
            <a:endParaRPr/>
          </a:p>
        </p:txBody>
      </p:sp>
      <p:sp>
        <p:nvSpPr>
          <p:cNvPr id="62" name="Google Shape;62;p13"/>
          <p:cNvSpPr txBox="1"/>
          <p:nvPr/>
        </p:nvSpPr>
        <p:spPr>
          <a:xfrm>
            <a:off x="1494800" y="675825"/>
            <a:ext cx="1167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Literature</a:t>
            </a:r>
            <a:endParaRPr/>
          </a:p>
        </p:txBody>
      </p:sp>
      <p:sp>
        <p:nvSpPr>
          <p:cNvPr id="63" name="Google Shape;63;p13"/>
          <p:cNvSpPr txBox="1"/>
          <p:nvPr/>
        </p:nvSpPr>
        <p:spPr>
          <a:xfrm>
            <a:off x="1689350" y="1848925"/>
            <a:ext cx="778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Media</a:t>
            </a:r>
            <a:endParaRPr/>
          </a:p>
        </p:txBody>
      </p:sp>
      <p:sp>
        <p:nvSpPr>
          <p:cNvPr id="64" name="Google Shape;64;p13"/>
          <p:cNvSpPr txBox="1"/>
          <p:nvPr/>
        </p:nvSpPr>
        <p:spPr>
          <a:xfrm>
            <a:off x="1546100" y="2104125"/>
            <a:ext cx="1065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Journalism</a:t>
            </a:r>
            <a:endParaRPr/>
          </a:p>
        </p:txBody>
      </p:sp>
      <p:sp>
        <p:nvSpPr>
          <p:cNvPr id="65" name="Google Shape;65;p13"/>
          <p:cNvSpPr txBox="1"/>
          <p:nvPr/>
        </p:nvSpPr>
        <p:spPr>
          <a:xfrm>
            <a:off x="4085100" y="209275"/>
            <a:ext cx="6949800" cy="4155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500">
                <a:latin typeface="Merriweather"/>
                <a:ea typeface="Merriweather"/>
                <a:cs typeface="Merriweather"/>
                <a:sym typeface="Merriweather"/>
              </a:rPr>
              <a:t>KS4 GCSE  English Language and Literature Learning Journey 2021</a:t>
            </a:r>
            <a:endParaRPr b="1" sz="1500"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2762899" y="9384881"/>
            <a:ext cx="8589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i="0" lang="en-GB" sz="4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3"/>
          <p:cNvSpPr/>
          <p:nvPr/>
        </p:nvSpPr>
        <p:spPr>
          <a:xfrm>
            <a:off x="7510625" y="6396650"/>
            <a:ext cx="5755800" cy="932700"/>
          </a:xfrm>
          <a:prstGeom prst="rect">
            <a:avLst/>
          </a:prstGeom>
          <a:solidFill>
            <a:srgbClr val="4472C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 </a:t>
            </a:r>
            <a:endParaRPr/>
          </a:p>
        </p:txBody>
      </p:sp>
      <p:sp>
        <p:nvSpPr>
          <p:cNvPr id="68" name="Google Shape;68;p13"/>
          <p:cNvSpPr/>
          <p:nvPr/>
        </p:nvSpPr>
        <p:spPr>
          <a:xfrm rot="5400000">
            <a:off x="11466200" y="6673250"/>
            <a:ext cx="3783300" cy="3230100"/>
          </a:xfrm>
          <a:prstGeom prst="blockArc">
            <a:avLst>
              <a:gd fmla="val 10800000" name="adj1"/>
              <a:gd fmla="val 7553" name="adj2"/>
              <a:gd fmla="val 28156" name="adj3"/>
            </a:avLst>
          </a:prstGeom>
          <a:solidFill>
            <a:srgbClr val="4472C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3"/>
          <p:cNvSpPr/>
          <p:nvPr/>
        </p:nvSpPr>
        <p:spPr>
          <a:xfrm>
            <a:off x="1797300" y="3677525"/>
            <a:ext cx="11469000" cy="932700"/>
          </a:xfrm>
          <a:prstGeom prst="rect">
            <a:avLst/>
          </a:prstGeom>
          <a:solidFill>
            <a:srgbClr val="4472C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 </a:t>
            </a:r>
            <a:endParaRPr/>
          </a:p>
        </p:txBody>
      </p:sp>
      <p:sp>
        <p:nvSpPr>
          <p:cNvPr id="70" name="Google Shape;70;p13"/>
          <p:cNvSpPr/>
          <p:nvPr/>
        </p:nvSpPr>
        <p:spPr>
          <a:xfrm rot="5400000">
            <a:off x="11506225" y="1158425"/>
            <a:ext cx="3662400" cy="3189000"/>
          </a:xfrm>
          <a:prstGeom prst="blockArc">
            <a:avLst>
              <a:gd fmla="val 10800000" name="adj1"/>
              <a:gd fmla="val 7553" name="adj2"/>
              <a:gd fmla="val 28156" name="adj3"/>
            </a:avLst>
          </a:prstGeom>
          <a:solidFill>
            <a:srgbClr val="4472C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3"/>
          <p:cNvSpPr/>
          <p:nvPr/>
        </p:nvSpPr>
        <p:spPr>
          <a:xfrm>
            <a:off x="3259800" y="890250"/>
            <a:ext cx="10034700" cy="932700"/>
          </a:xfrm>
          <a:prstGeom prst="rect">
            <a:avLst/>
          </a:prstGeom>
          <a:solidFill>
            <a:srgbClr val="4472C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 </a:t>
            </a:r>
            <a:endParaRPr/>
          </a:p>
        </p:txBody>
      </p:sp>
      <p:pic>
        <p:nvPicPr>
          <p:cNvPr id="72" name="Google Shape;72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4800" y="8040425"/>
            <a:ext cx="3038200" cy="8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3"/>
          <p:cNvSpPr/>
          <p:nvPr/>
        </p:nvSpPr>
        <p:spPr>
          <a:xfrm>
            <a:off x="1126550" y="3422213"/>
            <a:ext cx="1366500" cy="1292100"/>
          </a:xfrm>
          <a:prstGeom prst="ellipse">
            <a:avLst/>
          </a:prstGeom>
          <a:solidFill>
            <a:srgbClr val="FFFFFF"/>
          </a:solidFill>
          <a:ln cap="flat" cmpd="sng" w="114300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3"/>
          <p:cNvSpPr txBox="1"/>
          <p:nvPr/>
        </p:nvSpPr>
        <p:spPr>
          <a:xfrm>
            <a:off x="1380349" y="3614131"/>
            <a:ext cx="8589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lang="en-GB" sz="4800">
                <a:latin typeface="Calibri"/>
                <a:ea typeface="Calibri"/>
                <a:cs typeface="Calibri"/>
                <a:sym typeface="Calibri"/>
              </a:rPr>
              <a:t>11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13"/>
          <p:cNvSpPr txBox="1"/>
          <p:nvPr/>
        </p:nvSpPr>
        <p:spPr>
          <a:xfrm>
            <a:off x="4342350" y="10215875"/>
            <a:ext cx="3518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Calibri"/>
                <a:ea typeface="Calibri"/>
                <a:cs typeface="Calibri"/>
                <a:sym typeface="Calibri"/>
              </a:rPr>
              <a:t>Using language to express an opinion</a:t>
            </a:r>
            <a:endParaRPr sz="1600"/>
          </a:p>
        </p:txBody>
      </p:sp>
      <p:sp>
        <p:nvSpPr>
          <p:cNvPr id="76" name="Google Shape;76;p13"/>
          <p:cNvSpPr txBox="1"/>
          <p:nvPr/>
        </p:nvSpPr>
        <p:spPr>
          <a:xfrm>
            <a:off x="4342350" y="9524475"/>
            <a:ext cx="85617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1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CONCEPTS: </a:t>
            </a:r>
            <a:r>
              <a:rPr lang="en-GB" sz="1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social responsibility, morality, capitalism, social class, learning about life</a:t>
            </a:r>
            <a:endParaRPr sz="2400">
              <a:solidFill>
                <a:schemeClr val="lt1"/>
              </a:solidFill>
            </a:endParaRPr>
          </a:p>
        </p:txBody>
      </p:sp>
      <p:sp>
        <p:nvSpPr>
          <p:cNvPr id="77" name="Google Shape;77;p13"/>
          <p:cNvSpPr txBox="1"/>
          <p:nvPr/>
        </p:nvSpPr>
        <p:spPr>
          <a:xfrm>
            <a:off x="3730025" y="8730600"/>
            <a:ext cx="3000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latin typeface="Calibri"/>
                <a:ea typeface="Calibri"/>
                <a:cs typeface="Calibri"/>
                <a:sym typeface="Calibri"/>
              </a:rPr>
              <a:t>An Inspector Calls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" name="Google Shape;78;p13"/>
          <p:cNvSpPr txBox="1"/>
          <p:nvPr/>
        </p:nvSpPr>
        <p:spPr>
          <a:xfrm>
            <a:off x="7967775" y="10231325"/>
            <a:ext cx="38571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READING:</a:t>
            </a:r>
            <a:r>
              <a:rPr lang="en-GB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speeches, articles and letter</a:t>
            </a:r>
            <a:endParaRPr sz="1600"/>
          </a:p>
        </p:txBody>
      </p:sp>
      <p:sp>
        <p:nvSpPr>
          <p:cNvPr id="79" name="Google Shape;79;p13"/>
          <p:cNvSpPr txBox="1"/>
          <p:nvPr/>
        </p:nvSpPr>
        <p:spPr>
          <a:xfrm>
            <a:off x="11470350" y="10231325"/>
            <a:ext cx="32301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600">
                <a:latin typeface="Calibri"/>
                <a:ea typeface="Calibri"/>
                <a:cs typeface="Calibri"/>
                <a:sym typeface="Calibri"/>
              </a:rPr>
              <a:t>WRITING</a:t>
            </a:r>
            <a:r>
              <a:rPr lang="en-GB" sz="1600">
                <a:latin typeface="Calibri"/>
                <a:ea typeface="Calibri"/>
                <a:cs typeface="Calibri"/>
                <a:sym typeface="Calibri"/>
              </a:rPr>
              <a:t>: persuasive writing letter</a:t>
            </a:r>
            <a:endParaRPr sz="1600"/>
          </a:p>
        </p:txBody>
      </p:sp>
      <p:pic>
        <p:nvPicPr>
          <p:cNvPr id="80" name="Google Shape;80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531950" y="7963080"/>
            <a:ext cx="858900" cy="1231958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3"/>
          <p:cNvSpPr txBox="1"/>
          <p:nvPr/>
        </p:nvSpPr>
        <p:spPr>
          <a:xfrm>
            <a:off x="7373800" y="6624500"/>
            <a:ext cx="57558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CONCEPTS: </a:t>
            </a:r>
            <a:r>
              <a:rPr lang="en-GB" sz="1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Power of nature, humans, war and conflict</a:t>
            </a:r>
            <a:endParaRPr sz="2400">
              <a:solidFill>
                <a:schemeClr val="lt1"/>
              </a:solidFill>
            </a:endParaRPr>
          </a:p>
        </p:txBody>
      </p:sp>
      <p:sp>
        <p:nvSpPr>
          <p:cNvPr id="82" name="Google Shape;82;p13"/>
          <p:cNvSpPr/>
          <p:nvPr/>
        </p:nvSpPr>
        <p:spPr>
          <a:xfrm>
            <a:off x="1797300" y="6396650"/>
            <a:ext cx="5576700" cy="932700"/>
          </a:xfrm>
          <a:prstGeom prst="rect">
            <a:avLst/>
          </a:prstGeom>
          <a:solidFill>
            <a:srgbClr val="4472C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 </a:t>
            </a:r>
            <a:endParaRPr/>
          </a:p>
        </p:txBody>
      </p:sp>
      <p:sp>
        <p:nvSpPr>
          <p:cNvPr id="83" name="Google Shape;83;p13"/>
          <p:cNvSpPr txBox="1"/>
          <p:nvPr/>
        </p:nvSpPr>
        <p:spPr>
          <a:xfrm>
            <a:off x="1920300" y="6624500"/>
            <a:ext cx="53307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1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CONCEPTS: </a:t>
            </a:r>
            <a:r>
              <a:rPr lang="en-GB" sz="1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ambition, gender, loyalty, power, conflict</a:t>
            </a:r>
            <a:endParaRPr sz="1900">
              <a:solidFill>
                <a:schemeClr val="lt1"/>
              </a:solidFill>
            </a:endParaRPr>
          </a:p>
        </p:txBody>
      </p:sp>
      <p:sp>
        <p:nvSpPr>
          <p:cNvPr id="84" name="Google Shape;84;p13"/>
          <p:cNvSpPr txBox="1"/>
          <p:nvPr/>
        </p:nvSpPr>
        <p:spPr>
          <a:xfrm>
            <a:off x="2662400" y="3871300"/>
            <a:ext cx="44367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1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CONCEPTS: </a:t>
            </a:r>
            <a:r>
              <a:rPr lang="en-GB" sz="1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poverty, social class, </a:t>
            </a:r>
            <a:endParaRPr sz="1900">
              <a:solidFill>
                <a:schemeClr val="lt1"/>
              </a:solidFill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7787225" y="3725050"/>
            <a:ext cx="52026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social responsibility, morality, capitalism, social class, learning about life, poverty, social class, </a:t>
            </a:r>
            <a:endParaRPr sz="1900">
              <a:solidFill>
                <a:schemeClr val="lt1"/>
              </a:solidFill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4137525" y="1085575"/>
            <a:ext cx="87666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>
                <a:solidFill>
                  <a:schemeClr val="lt1"/>
                </a:solidFill>
              </a:rPr>
              <a:t>Revise, consolidate, review and prepare for external examinations</a:t>
            </a:r>
            <a:endParaRPr sz="1900">
              <a:solidFill>
                <a:schemeClr val="lt1"/>
              </a:solidFill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7123200" y="8739300"/>
            <a:ext cx="3000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P&amp;C POETRY: </a:t>
            </a:r>
            <a:r>
              <a:rPr lang="en-GB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My Last Duchess </a:t>
            </a:r>
            <a:endParaRPr sz="2100"/>
          </a:p>
        </p:txBody>
      </p:sp>
      <p:sp>
        <p:nvSpPr>
          <p:cNvPr id="88" name="Google Shape;88;p13"/>
          <p:cNvSpPr txBox="1"/>
          <p:nvPr/>
        </p:nvSpPr>
        <p:spPr>
          <a:xfrm>
            <a:off x="9904125" y="8723063"/>
            <a:ext cx="3000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NONFICTION: </a:t>
            </a:r>
            <a:r>
              <a:rPr lang="en-GB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Capitalism</a:t>
            </a:r>
            <a:endParaRPr sz="2100"/>
          </a:p>
        </p:txBody>
      </p:sp>
      <p:sp>
        <p:nvSpPr>
          <p:cNvPr id="89" name="Google Shape;89;p13"/>
          <p:cNvSpPr txBox="1"/>
          <p:nvPr/>
        </p:nvSpPr>
        <p:spPr>
          <a:xfrm>
            <a:off x="10297000" y="7965875"/>
            <a:ext cx="35994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READING: </a:t>
            </a:r>
            <a:r>
              <a:rPr lang="en-GB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story openings, narrative, transition points and endings, </a:t>
            </a:r>
            <a:endParaRPr sz="2200"/>
          </a:p>
        </p:txBody>
      </p:sp>
      <p:sp>
        <p:nvSpPr>
          <p:cNvPr id="90" name="Google Shape;90;p13"/>
          <p:cNvSpPr txBox="1"/>
          <p:nvPr/>
        </p:nvSpPr>
        <p:spPr>
          <a:xfrm>
            <a:off x="9283575" y="7485575"/>
            <a:ext cx="42411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WRITING: </a:t>
            </a:r>
            <a:r>
              <a:rPr lang="en-GB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creative writing, narrative, descriptive</a:t>
            </a:r>
            <a:endParaRPr sz="2100"/>
          </a:p>
        </p:txBody>
      </p:sp>
      <p:pic>
        <p:nvPicPr>
          <p:cNvPr id="91" name="Google Shape;91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266950" y="5238936"/>
            <a:ext cx="1065000" cy="1065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3"/>
          <p:cNvSpPr txBox="1"/>
          <p:nvPr/>
        </p:nvSpPr>
        <p:spPr>
          <a:xfrm>
            <a:off x="6137700" y="5950250"/>
            <a:ext cx="12363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/>
              <a:t>Macbeth</a:t>
            </a:r>
            <a:endParaRPr sz="1700"/>
          </a:p>
        </p:txBody>
      </p:sp>
      <p:pic>
        <p:nvPicPr>
          <p:cNvPr id="93" name="Google Shape;93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3866919" y="5436681"/>
            <a:ext cx="1065000" cy="106500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3"/>
          <p:cNvSpPr txBox="1"/>
          <p:nvPr/>
        </p:nvSpPr>
        <p:spPr>
          <a:xfrm>
            <a:off x="10016775" y="5794800"/>
            <a:ext cx="2774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/>
              <a:t>Power and Conflict Poetry</a:t>
            </a:r>
            <a:endParaRPr sz="1600"/>
          </a:p>
        </p:txBody>
      </p:sp>
      <p:pic>
        <p:nvPicPr>
          <p:cNvPr id="95" name="Google Shape;95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3377599" y="2455104"/>
            <a:ext cx="1167600" cy="1101908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3"/>
          <p:cNvSpPr txBox="1"/>
          <p:nvPr/>
        </p:nvSpPr>
        <p:spPr>
          <a:xfrm>
            <a:off x="4643850" y="3185200"/>
            <a:ext cx="35994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/>
              <a:t>A Christmas Carol</a:t>
            </a:r>
            <a:endParaRPr sz="1600"/>
          </a:p>
        </p:txBody>
      </p:sp>
      <p:pic>
        <p:nvPicPr>
          <p:cNvPr id="97" name="Google Shape;97;p1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12712100" y="5166701"/>
            <a:ext cx="1065000" cy="1148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3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6892775" y="2371300"/>
            <a:ext cx="1236300" cy="12363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3"/>
          <p:cNvSpPr txBox="1"/>
          <p:nvPr/>
        </p:nvSpPr>
        <p:spPr>
          <a:xfrm>
            <a:off x="128300" y="7383425"/>
            <a:ext cx="13665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latin typeface="Calibri"/>
                <a:ea typeface="Calibri"/>
                <a:cs typeface="Calibri"/>
                <a:sym typeface="Calibri"/>
              </a:rPr>
              <a:t>19th Century Texts</a:t>
            </a:r>
            <a:endParaRPr sz="2200"/>
          </a:p>
        </p:txBody>
      </p:sp>
      <p:sp>
        <p:nvSpPr>
          <p:cNvPr id="100" name="Google Shape;100;p13"/>
          <p:cNvSpPr txBox="1"/>
          <p:nvPr/>
        </p:nvSpPr>
        <p:spPr>
          <a:xfrm rot="-5400000">
            <a:off x="-273650" y="5172100"/>
            <a:ext cx="17001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700">
                <a:solidFill>
                  <a:schemeClr val="lt1"/>
                </a:solidFill>
              </a:rPr>
              <a:t>Mock Exams</a:t>
            </a:r>
            <a:endParaRPr b="1" sz="1700">
              <a:solidFill>
                <a:schemeClr val="lt1"/>
              </a:solidFill>
            </a:endParaRPr>
          </a:p>
        </p:txBody>
      </p:sp>
      <p:pic>
        <p:nvPicPr>
          <p:cNvPr id="101" name="Google Shape;101;p13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6350761" y="8209951"/>
            <a:ext cx="778500" cy="9721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3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2500774" y="5266226"/>
            <a:ext cx="1065000" cy="1065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3"/>
          <p:cNvSpPr txBox="1"/>
          <p:nvPr/>
        </p:nvSpPr>
        <p:spPr>
          <a:xfrm>
            <a:off x="3496400" y="5834663"/>
            <a:ext cx="15531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/>
              <a:t>Ozymandias</a:t>
            </a:r>
            <a:endParaRPr sz="1600"/>
          </a:p>
        </p:txBody>
      </p:sp>
      <p:sp>
        <p:nvSpPr>
          <p:cNvPr id="104" name="Google Shape;104;p13"/>
          <p:cNvSpPr txBox="1"/>
          <p:nvPr/>
        </p:nvSpPr>
        <p:spPr>
          <a:xfrm>
            <a:off x="8072750" y="3225200"/>
            <a:ext cx="18315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/>
              <a:t>London</a:t>
            </a:r>
            <a:endParaRPr sz="1600"/>
          </a:p>
        </p:txBody>
      </p:sp>
      <p:sp>
        <p:nvSpPr>
          <p:cNvPr id="105" name="Google Shape;105;p13"/>
          <p:cNvSpPr txBox="1"/>
          <p:nvPr/>
        </p:nvSpPr>
        <p:spPr>
          <a:xfrm>
            <a:off x="1797300" y="7476225"/>
            <a:ext cx="35187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READING: </a:t>
            </a:r>
            <a:r>
              <a:rPr lang="en-GB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newspaper articles, articles, letters, speeches</a:t>
            </a:r>
            <a:endParaRPr sz="2000"/>
          </a:p>
        </p:txBody>
      </p:sp>
      <p:sp>
        <p:nvSpPr>
          <p:cNvPr id="106" name="Google Shape;106;p13"/>
          <p:cNvSpPr txBox="1"/>
          <p:nvPr/>
        </p:nvSpPr>
        <p:spPr>
          <a:xfrm>
            <a:off x="5162600" y="7461850"/>
            <a:ext cx="29124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WRITING: </a:t>
            </a:r>
            <a: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responses to reading questions and article writing</a:t>
            </a:r>
            <a:endParaRPr sz="1900"/>
          </a:p>
        </p:txBody>
      </p:sp>
      <p:pic>
        <p:nvPicPr>
          <p:cNvPr id="107" name="Google Shape;107;p13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9283575" y="2561977"/>
            <a:ext cx="932700" cy="932700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3"/>
          <p:cNvSpPr txBox="1"/>
          <p:nvPr/>
        </p:nvSpPr>
        <p:spPr>
          <a:xfrm>
            <a:off x="3010175" y="4671650"/>
            <a:ext cx="4436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READING:  </a:t>
            </a:r>
            <a: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Newspaper articles, articles, speeches, letters</a:t>
            </a:r>
            <a:endParaRPr sz="1900"/>
          </a:p>
        </p:txBody>
      </p:sp>
      <p:sp>
        <p:nvSpPr>
          <p:cNvPr id="109" name="Google Shape;109;p13"/>
          <p:cNvSpPr txBox="1"/>
          <p:nvPr/>
        </p:nvSpPr>
        <p:spPr>
          <a:xfrm>
            <a:off x="7787225" y="4701963"/>
            <a:ext cx="47499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WRITING: </a:t>
            </a:r>
            <a:r>
              <a:rPr lang="en-GB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Letter/speech writing</a:t>
            </a:r>
            <a:endParaRPr sz="1800"/>
          </a:p>
        </p:txBody>
      </p:sp>
      <p:pic>
        <p:nvPicPr>
          <p:cNvPr id="110" name="Google Shape;110;p13"/>
          <p:cNvPicPr preferRelativeResize="0"/>
          <p:nvPr/>
        </p:nvPicPr>
        <p:blipFill rotWithShape="1">
          <a:blip r:embed="rId14">
            <a:alphaModFix/>
          </a:blip>
          <a:srcRect b="23397" l="0" r="10976" t="11986"/>
          <a:stretch/>
        </p:blipFill>
        <p:spPr>
          <a:xfrm>
            <a:off x="7876325" y="5438750"/>
            <a:ext cx="1065000" cy="833876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13"/>
          <p:cNvSpPr txBox="1"/>
          <p:nvPr/>
        </p:nvSpPr>
        <p:spPr>
          <a:xfrm rot="5399393">
            <a:off x="13549412" y="2449770"/>
            <a:ext cx="17001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700">
                <a:solidFill>
                  <a:schemeClr val="lt1"/>
                </a:solidFill>
              </a:rPr>
              <a:t>Mock Exams</a:t>
            </a:r>
            <a:endParaRPr b="1" sz="1700">
              <a:solidFill>
                <a:schemeClr val="lt1"/>
              </a:solidFill>
            </a:endParaRPr>
          </a:p>
        </p:txBody>
      </p:sp>
      <p:sp>
        <p:nvSpPr>
          <p:cNvPr id="112" name="Google Shape;112;p13"/>
          <p:cNvSpPr txBox="1"/>
          <p:nvPr/>
        </p:nvSpPr>
        <p:spPr>
          <a:xfrm>
            <a:off x="10123200" y="1884663"/>
            <a:ext cx="3189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READING: </a:t>
            </a:r>
            <a: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articles, fiction, letters, speeches</a:t>
            </a:r>
            <a:endParaRPr sz="1900"/>
          </a:p>
        </p:txBody>
      </p:sp>
      <p:sp>
        <p:nvSpPr>
          <p:cNvPr id="113" name="Google Shape;113;p13"/>
          <p:cNvSpPr txBox="1"/>
          <p:nvPr/>
        </p:nvSpPr>
        <p:spPr>
          <a:xfrm>
            <a:off x="10814900" y="2560350"/>
            <a:ext cx="30000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WRITING: </a:t>
            </a:r>
            <a:r>
              <a:rPr lang="en-GB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creative writing, writing to argue/persuade/inform</a:t>
            </a:r>
            <a:endParaRPr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