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720263" cy="17640300"/>
  <p:notesSz cx="6797675" cy="9926638"/>
  <p:embeddedFontLst>
    <p:embeddedFont>
      <p:font typeface="Gill Sans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rial Narrow" panose="020B0606020202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MUHmrtfIywyFtd1+/QoI+lP+K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320" y="-7326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customschemas.google.com/relationships/presentationmetadata" Target="meta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21"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378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736600" y="6100763"/>
            <a:ext cx="11193463" cy="838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378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2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2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275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3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jpe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jpe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4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jpe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hat is an Algorithm and What are the Different Types of Algorithm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3" t="13891" r="19311" b="14299"/>
          <a:stretch/>
        </p:blipFill>
        <p:spPr bwMode="auto">
          <a:xfrm>
            <a:off x="6422278" y="16528990"/>
            <a:ext cx="546928" cy="110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6 Useful Software Tools For Working And Managing A Remote Team | Monitas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t="4860" r="34362" b="4708"/>
          <a:stretch/>
        </p:blipFill>
        <p:spPr bwMode="auto">
          <a:xfrm>
            <a:off x="34134" y="3421980"/>
            <a:ext cx="2194716" cy="171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Network Connectiv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37" y="5232667"/>
            <a:ext cx="1745332" cy="150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Boolean Search Operators - Instructional Technolog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69" y="5714365"/>
            <a:ext cx="2025363" cy="7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Google Shape;89;p1" descr="Imagem vetorial gratis: Orientação, Direções, Estrada ..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01001" y="4196073"/>
            <a:ext cx="1539941" cy="157942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 rot="-5400000">
            <a:off x="707252" y="9259785"/>
            <a:ext cx="2697162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1"/>
          <p:cNvCxnSpPr/>
          <p:nvPr/>
        </p:nvCxnSpPr>
        <p:spPr>
          <a:xfrm rot="10800000" flipH="1">
            <a:off x="1104949" y="11245655"/>
            <a:ext cx="356088" cy="13021"/>
          </a:xfrm>
          <a:prstGeom prst="straightConnector1">
            <a:avLst/>
          </a:prstGeom>
          <a:noFill/>
          <a:ln w="19050" cap="flat" cmpd="sng">
            <a:solidFill>
              <a:srgbClr val="00FFC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92" name="Google Shape;92;p1"/>
          <p:cNvSpPr/>
          <p:nvPr/>
        </p:nvSpPr>
        <p:spPr>
          <a:xfrm>
            <a:off x="2141538" y="11079078"/>
            <a:ext cx="5929312" cy="5879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039588" y="10541259"/>
            <a:ext cx="1287644" cy="1304925"/>
          </a:xfrm>
          <a:prstGeom prst="ellipse">
            <a:avLst/>
          </a:prstGeom>
          <a:solidFill>
            <a:srgbClr val="00B8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-5400000">
            <a:off x="744047" y="13649465"/>
            <a:ext cx="2779713" cy="2193925"/>
          </a:xfrm>
          <a:prstGeom prst="blockArc">
            <a:avLst>
              <a:gd name="adj1" fmla="val 10794188"/>
              <a:gd name="adj2" fmla="val 152132"/>
              <a:gd name="adj3" fmla="val 27209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2063525" y="15536294"/>
            <a:ext cx="6455400" cy="597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 rot="5400000" flipH="1">
            <a:off x="6539846" y="11434329"/>
            <a:ext cx="2875422" cy="2154046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152168" y="13353439"/>
            <a:ext cx="5886413" cy="5977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 rot="5400000" flipH="1">
            <a:off x="6389003" y="7065711"/>
            <a:ext cx="2831261" cy="2235589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990070" y="8980559"/>
            <a:ext cx="5926804" cy="613160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2040731" y="6750403"/>
            <a:ext cx="5827713" cy="640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 rot="-5400000">
            <a:off x="673322" y="4840296"/>
            <a:ext cx="2831366" cy="2271713"/>
          </a:xfrm>
          <a:prstGeom prst="blockArc">
            <a:avLst>
              <a:gd name="adj1" fmla="val 10799999"/>
              <a:gd name="adj2" fmla="val 156513"/>
              <a:gd name="adj3" fmla="val 2821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2102703" y="4560315"/>
            <a:ext cx="3530949" cy="642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4785207" y="4221126"/>
            <a:ext cx="1214438" cy="1245232"/>
          </a:xfrm>
          <a:prstGeom prst="ellipse">
            <a:avLst/>
          </a:prstGeom>
          <a:solidFill>
            <a:srgbClr val="EB39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4915935" y="4361427"/>
            <a:ext cx="952981" cy="9740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7447369" y="6478693"/>
            <a:ext cx="1289855" cy="13049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7599904" y="6640925"/>
            <a:ext cx="983651" cy="97456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8104188" y="12044314"/>
            <a:ext cx="1287644" cy="1304925"/>
          </a:xfrm>
          <a:prstGeom prst="ellipse">
            <a:avLst/>
          </a:prstGeom>
          <a:solidFill>
            <a:srgbClr val="0474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8259092" y="12204447"/>
            <a:ext cx="896937" cy="96837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735079" y="13511205"/>
            <a:ext cx="1299796" cy="130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891835" y="13665516"/>
            <a:ext cx="982534" cy="99109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851096" y="2736529"/>
            <a:ext cx="7954684" cy="63023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8278812" y="12244425"/>
            <a:ext cx="841375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13" name="Google Shape;113;p1"/>
          <p:cNvSpPr txBox="1"/>
          <p:nvPr/>
        </p:nvSpPr>
        <p:spPr>
          <a:xfrm>
            <a:off x="8324033" y="12275091"/>
            <a:ext cx="839788" cy="82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7653192" y="6766564"/>
            <a:ext cx="841375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15" name="Google Shape;115;p1"/>
          <p:cNvSpPr txBox="1"/>
          <p:nvPr/>
        </p:nvSpPr>
        <p:spPr>
          <a:xfrm>
            <a:off x="7625865" y="6808743"/>
            <a:ext cx="9260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4925878" y="4580724"/>
            <a:ext cx="939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Post-16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destination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1191510" y="10710770"/>
            <a:ext cx="977732" cy="97848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1263052" y="10801853"/>
            <a:ext cx="841375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19" name="Google Shape;119;p1"/>
          <p:cNvSpPr/>
          <p:nvPr/>
        </p:nvSpPr>
        <p:spPr>
          <a:xfrm>
            <a:off x="7821551" y="15167694"/>
            <a:ext cx="1246948" cy="1240844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1256799" y="10811619"/>
            <a:ext cx="8588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121" name="Google Shape;121;p1"/>
          <p:cNvSpPr/>
          <p:nvPr/>
        </p:nvSpPr>
        <p:spPr>
          <a:xfrm>
            <a:off x="7967702" y="15313045"/>
            <a:ext cx="941773" cy="9501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7423139" y="16257506"/>
            <a:ext cx="53132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E-Safety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6216246" y="16314720"/>
            <a:ext cx="4820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7117884" y="15116497"/>
            <a:ext cx="39626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Tone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7496177" y="15052655"/>
            <a:ext cx="5984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"/>
          <p:cNvSpPr txBox="1"/>
          <p:nvPr/>
        </p:nvSpPr>
        <p:spPr>
          <a:xfrm>
            <a:off x="3102763" y="14162821"/>
            <a:ext cx="787213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Capture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6198759" y="12913797"/>
            <a:ext cx="66465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 Art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"/>
          <p:cNvSpPr txBox="1"/>
          <p:nvPr/>
        </p:nvSpPr>
        <p:spPr>
          <a:xfrm>
            <a:off x="4525583" y="14205713"/>
            <a:ext cx="63498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</a:t>
            </a:r>
            <a:r>
              <a:rPr lang="en-US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4029340" y="12811249"/>
            <a:ext cx="70165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Networks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1"/>
          <p:cNvCxnSpPr/>
          <p:nvPr/>
        </p:nvCxnSpPr>
        <p:spPr>
          <a:xfrm flipH="1">
            <a:off x="8768132" y="11401921"/>
            <a:ext cx="315246" cy="25378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3" name="Google Shape;133;p1"/>
          <p:cNvSpPr txBox="1"/>
          <p:nvPr/>
        </p:nvSpPr>
        <p:spPr>
          <a:xfrm>
            <a:off x="920822" y="8550934"/>
            <a:ext cx="775442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Flowcharts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2490822" y="16321014"/>
            <a:ext cx="71101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Footprint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"/>
          <p:cNvSpPr txBox="1"/>
          <p:nvPr/>
        </p:nvSpPr>
        <p:spPr>
          <a:xfrm>
            <a:off x="3167224" y="8482643"/>
            <a:ext cx="64244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Selection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2273902" y="8481251"/>
            <a:ext cx="79242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6765098" y="10628675"/>
            <a:ext cx="52973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 Turtle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2202151" y="7628335"/>
            <a:ext cx="93592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Hardware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4744304" y="2087961"/>
            <a:ext cx="81985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"/>
          <p:cNvSpPr txBox="1"/>
          <p:nvPr/>
        </p:nvSpPr>
        <p:spPr>
          <a:xfrm>
            <a:off x="2201066" y="3701669"/>
            <a:ext cx="838297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Utility Software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"/>
          <p:cNvSpPr txBox="1"/>
          <p:nvPr/>
        </p:nvSpPr>
        <p:spPr>
          <a:xfrm>
            <a:off x="175817" y="6241944"/>
            <a:ext cx="76476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Programming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"/>
          <p:cNvSpPr txBox="1"/>
          <p:nvPr/>
        </p:nvSpPr>
        <p:spPr>
          <a:xfrm>
            <a:off x="3366237" y="5414657"/>
            <a:ext cx="65710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Lasts ten weeks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"/>
          <p:cNvSpPr txBox="1"/>
          <p:nvPr/>
        </p:nvSpPr>
        <p:spPr>
          <a:xfrm>
            <a:off x="6630429" y="2092333"/>
            <a:ext cx="96361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thinking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"/>
          <p:cNvSpPr txBox="1"/>
          <p:nvPr/>
        </p:nvSpPr>
        <p:spPr>
          <a:xfrm>
            <a:off x="916757" y="2075617"/>
            <a:ext cx="6508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E-Safety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p1"/>
          <p:cNvCxnSpPr/>
          <p:nvPr/>
        </p:nvCxnSpPr>
        <p:spPr>
          <a:xfrm rot="10800000">
            <a:off x="6110347" y="2341784"/>
            <a:ext cx="3181" cy="432274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7" name="Google Shape;147;p1"/>
          <p:cNvSpPr txBox="1"/>
          <p:nvPr/>
        </p:nvSpPr>
        <p:spPr>
          <a:xfrm>
            <a:off x="5693241" y="2086177"/>
            <a:ext cx="76358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Literacy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3345627" y="2075840"/>
            <a:ext cx="148451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Computational Skills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p1"/>
          <p:cNvCxnSpPr/>
          <p:nvPr/>
        </p:nvCxnSpPr>
        <p:spPr>
          <a:xfrm rot="10800000">
            <a:off x="2149569" y="2341784"/>
            <a:ext cx="2600" cy="427795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0" name="Google Shape;150;p1"/>
          <p:cNvSpPr txBox="1"/>
          <p:nvPr/>
        </p:nvSpPr>
        <p:spPr>
          <a:xfrm>
            <a:off x="1588300" y="2081829"/>
            <a:ext cx="111125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Literacy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1"/>
          <p:cNvCxnSpPr/>
          <p:nvPr/>
        </p:nvCxnSpPr>
        <p:spPr>
          <a:xfrm rot="10800000">
            <a:off x="1210828" y="2331854"/>
            <a:ext cx="2036" cy="449479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2" name="Google Shape;152;p1"/>
          <p:cNvSpPr txBox="1"/>
          <p:nvPr/>
        </p:nvSpPr>
        <p:spPr>
          <a:xfrm>
            <a:off x="786705" y="12938503"/>
            <a:ext cx="96730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 Development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"/>
          <p:cNvSpPr txBox="1"/>
          <p:nvPr/>
        </p:nvSpPr>
        <p:spPr>
          <a:xfrm>
            <a:off x="105522" y="10240088"/>
            <a:ext cx="87094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Computational Thinking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1"/>
          <p:cNvCxnSpPr/>
          <p:nvPr/>
        </p:nvCxnSpPr>
        <p:spPr>
          <a:xfrm flipH="1" flipV="1">
            <a:off x="8542176" y="9099043"/>
            <a:ext cx="105817" cy="380694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5" name="Google Shape;155;p1"/>
          <p:cNvSpPr txBox="1"/>
          <p:nvPr/>
        </p:nvSpPr>
        <p:spPr>
          <a:xfrm>
            <a:off x="8054841" y="15488030"/>
            <a:ext cx="770040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7</a:t>
            </a:r>
            <a:endParaRPr/>
          </a:p>
        </p:txBody>
      </p:sp>
      <p:sp>
        <p:nvSpPr>
          <p:cNvPr id="156" name="Google Shape;156;p1"/>
          <p:cNvSpPr txBox="1"/>
          <p:nvPr/>
        </p:nvSpPr>
        <p:spPr>
          <a:xfrm>
            <a:off x="8019256" y="15377677"/>
            <a:ext cx="84137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YEAR</a:t>
            </a:r>
            <a:endParaRPr/>
          </a:p>
        </p:txBody>
      </p:sp>
      <p:sp>
        <p:nvSpPr>
          <p:cNvPr id="157" name="Google Shape;157;p1"/>
          <p:cNvSpPr txBox="1"/>
          <p:nvPr/>
        </p:nvSpPr>
        <p:spPr>
          <a:xfrm>
            <a:off x="6495923" y="15549667"/>
            <a:ext cx="1312756" cy="5231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How To Use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Computers</a:t>
            </a:r>
            <a:endParaRPr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p1"/>
          <p:cNvSpPr txBox="1"/>
          <p:nvPr/>
        </p:nvSpPr>
        <p:spPr>
          <a:xfrm>
            <a:off x="5911573" y="15039669"/>
            <a:ext cx="63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Texture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"/>
          <p:cNvSpPr txBox="1"/>
          <p:nvPr/>
        </p:nvSpPr>
        <p:spPr>
          <a:xfrm>
            <a:off x="5618732" y="15091211"/>
            <a:ext cx="45941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Flowol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6668293" y="16281303"/>
            <a:ext cx="6128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Apps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4456414" y="16273681"/>
            <a:ext cx="5888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6450807" y="15508036"/>
            <a:ext cx="90488" cy="6810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4009589" y="15030459"/>
            <a:ext cx="717884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890223" y="13896306"/>
            <a:ext cx="90764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8</a:t>
            </a:r>
            <a:endParaRPr/>
          </a:p>
        </p:txBody>
      </p:sp>
      <p:sp>
        <p:nvSpPr>
          <p:cNvPr id="166" name="Google Shape;166;p1"/>
          <p:cNvSpPr txBox="1"/>
          <p:nvPr/>
        </p:nvSpPr>
        <p:spPr>
          <a:xfrm>
            <a:off x="960230" y="13769131"/>
            <a:ext cx="84137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YEAR</a:t>
            </a:r>
            <a:endParaRPr/>
          </a:p>
        </p:txBody>
      </p:sp>
      <p:sp>
        <p:nvSpPr>
          <p:cNvPr id="167" name="Google Shape;167;p1"/>
          <p:cNvSpPr txBox="1"/>
          <p:nvPr/>
        </p:nvSpPr>
        <p:spPr>
          <a:xfrm>
            <a:off x="3132552" y="16294912"/>
            <a:ext cx="85291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Cyberbullying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5064097" y="15530217"/>
            <a:ext cx="148260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Computational Thinking 1</a:t>
            </a:r>
            <a:endParaRPr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3767697" y="16312920"/>
            <a:ext cx="74082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Encryption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/>
          <p:nvPr/>
        </p:nvSpPr>
        <p:spPr>
          <a:xfrm>
            <a:off x="1857551" y="13403988"/>
            <a:ext cx="1139887" cy="3077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Scratch</a:t>
            </a:r>
            <a:endParaRPr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4" name="Google Shape;174;p1"/>
          <p:cNvSpPr txBox="1"/>
          <p:nvPr/>
        </p:nvSpPr>
        <p:spPr>
          <a:xfrm>
            <a:off x="2204421" y="12763618"/>
            <a:ext cx="73808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2778030" y="13297616"/>
            <a:ext cx="61912" cy="6842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"/>
          <p:cNvSpPr txBox="1"/>
          <p:nvPr/>
        </p:nvSpPr>
        <p:spPr>
          <a:xfrm>
            <a:off x="3938414" y="13390078"/>
            <a:ext cx="16013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How Computers work II</a:t>
            </a:r>
            <a:endParaRPr sz="12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4026102" y="13286033"/>
            <a:ext cx="81613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"/>
          <p:cNvSpPr txBox="1"/>
          <p:nvPr/>
        </p:nvSpPr>
        <p:spPr>
          <a:xfrm>
            <a:off x="7495118" y="13389406"/>
            <a:ext cx="118093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AppMaking</a:t>
            </a:r>
            <a:endParaRPr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Google Shape;179;p1"/>
          <p:cNvSpPr txBox="1"/>
          <p:nvPr/>
        </p:nvSpPr>
        <p:spPr>
          <a:xfrm>
            <a:off x="6292866" y="14198323"/>
            <a:ext cx="6763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Drawing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"/>
          <p:cNvSpPr txBox="1"/>
          <p:nvPr/>
        </p:nvSpPr>
        <p:spPr>
          <a:xfrm>
            <a:off x="3844373" y="9830654"/>
            <a:ext cx="53343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Collage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"/>
          <p:cNvSpPr txBox="1"/>
          <p:nvPr/>
        </p:nvSpPr>
        <p:spPr>
          <a:xfrm rot="17763483">
            <a:off x="366440" y="9664816"/>
            <a:ext cx="217191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Algorithms</a:t>
            </a:r>
            <a:endParaRPr sz="20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1"/>
          <p:cNvSpPr txBox="1"/>
          <p:nvPr/>
        </p:nvSpPr>
        <p:spPr>
          <a:xfrm>
            <a:off x="8278812" y="9535074"/>
            <a:ext cx="78264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"/>
          <p:cNvSpPr txBox="1"/>
          <p:nvPr/>
        </p:nvSpPr>
        <p:spPr>
          <a:xfrm>
            <a:off x="7566418" y="7973707"/>
            <a:ext cx="62752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Ethical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1" name="Google Shape;191;p1"/>
          <p:cNvCxnSpPr/>
          <p:nvPr/>
        </p:nvCxnSpPr>
        <p:spPr>
          <a:xfrm>
            <a:off x="6937357" y="8686736"/>
            <a:ext cx="7788" cy="341085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3" name="Google Shape;193;p1"/>
          <p:cNvSpPr txBox="1"/>
          <p:nvPr/>
        </p:nvSpPr>
        <p:spPr>
          <a:xfrm>
            <a:off x="4136865" y="3919820"/>
            <a:ext cx="6074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exhibition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"/>
          <p:cNvSpPr/>
          <p:nvPr/>
        </p:nvSpPr>
        <p:spPr>
          <a:xfrm rot="5400000">
            <a:off x="8780269" y="2756563"/>
            <a:ext cx="635715" cy="584694"/>
          </a:xfrm>
          <a:prstGeom prst="triangle">
            <a:avLst>
              <a:gd name="adj" fmla="val 51740"/>
            </a:avLst>
          </a:prstGeom>
          <a:solidFill>
            <a:srgbClr val="00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"/>
          <p:cNvSpPr txBox="1"/>
          <p:nvPr/>
        </p:nvSpPr>
        <p:spPr>
          <a:xfrm>
            <a:off x="5590114" y="6921992"/>
            <a:ext cx="193943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Boolean Logic</a:t>
            </a:r>
            <a:endParaRPr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p1"/>
          <p:cNvSpPr txBox="1"/>
          <p:nvPr/>
        </p:nvSpPr>
        <p:spPr>
          <a:xfrm>
            <a:off x="2791665" y="2073606"/>
            <a:ext cx="9722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Skills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1"/>
          <p:cNvCxnSpPr/>
          <p:nvPr/>
        </p:nvCxnSpPr>
        <p:spPr>
          <a:xfrm rot="10800000">
            <a:off x="7095249" y="7322655"/>
            <a:ext cx="8168" cy="367058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04" name="Google Shape;204;p1"/>
          <p:cNvCxnSpPr/>
          <p:nvPr/>
        </p:nvCxnSpPr>
        <p:spPr>
          <a:xfrm rot="10800000" flipH="1">
            <a:off x="993001" y="6733996"/>
            <a:ext cx="330383" cy="211471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05" name="Google Shape;205;p1"/>
          <p:cNvSpPr txBox="1"/>
          <p:nvPr/>
        </p:nvSpPr>
        <p:spPr>
          <a:xfrm>
            <a:off x="951037" y="2798285"/>
            <a:ext cx="19116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Key Stage 3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" name="Google Shape;206;p1"/>
          <p:cNvSpPr txBox="1"/>
          <p:nvPr/>
        </p:nvSpPr>
        <p:spPr>
          <a:xfrm>
            <a:off x="3784075" y="2814200"/>
            <a:ext cx="19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Key Stage 4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0" name="Google Shape;210;p1"/>
          <p:cNvSpPr txBox="1"/>
          <p:nvPr/>
        </p:nvSpPr>
        <p:spPr>
          <a:xfrm>
            <a:off x="2809310" y="12806326"/>
            <a:ext cx="65000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Sheets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"/>
          <p:cNvSpPr txBox="1"/>
          <p:nvPr/>
        </p:nvSpPr>
        <p:spPr>
          <a:xfrm>
            <a:off x="3419758" y="12812725"/>
            <a:ext cx="89455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Formulas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"/>
          <p:cNvSpPr txBox="1"/>
          <p:nvPr/>
        </p:nvSpPr>
        <p:spPr>
          <a:xfrm>
            <a:off x="4731439" y="12801345"/>
            <a:ext cx="65586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5" name="Google Shape;215;p1"/>
          <p:cNvCxnSpPr/>
          <p:nvPr/>
        </p:nvCxnSpPr>
        <p:spPr>
          <a:xfrm rot="10800000" flipH="1">
            <a:off x="6548413" y="13897490"/>
            <a:ext cx="4762" cy="347662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6" name="Google Shape;216;p1"/>
          <p:cNvCxnSpPr/>
          <p:nvPr/>
        </p:nvCxnSpPr>
        <p:spPr>
          <a:xfrm rot="10800000" flipH="1">
            <a:off x="7261069" y="13896254"/>
            <a:ext cx="4763" cy="347662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7" name="Google Shape;217;p1"/>
          <p:cNvCxnSpPr/>
          <p:nvPr/>
        </p:nvCxnSpPr>
        <p:spPr>
          <a:xfrm rot="10800000">
            <a:off x="8009369" y="13872935"/>
            <a:ext cx="120964" cy="35181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8" name="Google Shape;218;p1"/>
          <p:cNvSpPr txBox="1"/>
          <p:nvPr/>
        </p:nvSpPr>
        <p:spPr>
          <a:xfrm>
            <a:off x="6979086" y="14175923"/>
            <a:ext cx="56138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skills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6630429" y="12783032"/>
            <a:ext cx="73738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objects/ food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"/>
          <p:cNvSpPr txBox="1"/>
          <p:nvPr/>
        </p:nvSpPr>
        <p:spPr>
          <a:xfrm>
            <a:off x="7281101" y="12680624"/>
            <a:ext cx="73977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Lifecycle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1"/>
          <p:cNvCxnSpPr/>
          <p:nvPr/>
        </p:nvCxnSpPr>
        <p:spPr>
          <a:xfrm rot="10800000" flipH="1">
            <a:off x="8073652" y="11715332"/>
            <a:ext cx="165414" cy="229938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2" name="Google Shape;222;p1"/>
          <p:cNvCxnSpPr/>
          <p:nvPr/>
        </p:nvCxnSpPr>
        <p:spPr>
          <a:xfrm>
            <a:off x="1076515" y="9233978"/>
            <a:ext cx="242961" cy="241601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5" name="Google Shape;225;p1"/>
          <p:cNvSpPr/>
          <p:nvPr/>
        </p:nvSpPr>
        <p:spPr>
          <a:xfrm rot="10800000">
            <a:off x="2311767" y="6643428"/>
            <a:ext cx="79364" cy="7534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p1"/>
          <p:cNvCxnSpPr/>
          <p:nvPr/>
        </p:nvCxnSpPr>
        <p:spPr>
          <a:xfrm flipH="1" flipV="1">
            <a:off x="5704441" y="7303657"/>
            <a:ext cx="52635" cy="326117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7" name="Google Shape;227;p1"/>
          <p:cNvCxnSpPr/>
          <p:nvPr/>
        </p:nvCxnSpPr>
        <p:spPr>
          <a:xfrm>
            <a:off x="4477972" y="4218593"/>
            <a:ext cx="1588" cy="407987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8" name="Google Shape;228;p1"/>
          <p:cNvSpPr txBox="1"/>
          <p:nvPr/>
        </p:nvSpPr>
        <p:spPr>
          <a:xfrm>
            <a:off x="951481" y="7455922"/>
            <a:ext cx="108498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Malware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"/>
          <p:cNvSpPr txBox="1"/>
          <p:nvPr/>
        </p:nvSpPr>
        <p:spPr>
          <a:xfrm>
            <a:off x="411986" y="6879879"/>
            <a:ext cx="6770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Techniques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"/>
          <p:cNvSpPr txBox="1"/>
          <p:nvPr/>
        </p:nvSpPr>
        <p:spPr>
          <a:xfrm>
            <a:off x="2570975" y="3863062"/>
            <a:ext cx="74453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Software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3" name="Google Shape;233;p1"/>
          <p:cNvCxnSpPr/>
          <p:nvPr/>
        </p:nvCxnSpPr>
        <p:spPr>
          <a:xfrm flipH="1">
            <a:off x="2591328" y="13085875"/>
            <a:ext cx="4763" cy="315912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4" name="Google Shape;234;p1"/>
          <p:cNvCxnSpPr/>
          <p:nvPr/>
        </p:nvCxnSpPr>
        <p:spPr>
          <a:xfrm rot="10800000">
            <a:off x="4766823" y="13875843"/>
            <a:ext cx="7938" cy="360363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6" name="Google Shape;236;p1"/>
          <p:cNvCxnSpPr/>
          <p:nvPr/>
        </p:nvCxnSpPr>
        <p:spPr>
          <a:xfrm flipH="1">
            <a:off x="4392662" y="13108191"/>
            <a:ext cx="4763" cy="315913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7" name="Google Shape;237;p1"/>
          <p:cNvCxnSpPr/>
          <p:nvPr/>
        </p:nvCxnSpPr>
        <p:spPr>
          <a:xfrm flipH="1">
            <a:off x="5078095" y="13118294"/>
            <a:ext cx="3175" cy="315913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8" name="Google Shape;238;p1"/>
          <p:cNvCxnSpPr/>
          <p:nvPr/>
        </p:nvCxnSpPr>
        <p:spPr>
          <a:xfrm flipH="1">
            <a:off x="6415088" y="13101130"/>
            <a:ext cx="4763" cy="315913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9" name="Google Shape;239;p1"/>
          <p:cNvCxnSpPr/>
          <p:nvPr/>
        </p:nvCxnSpPr>
        <p:spPr>
          <a:xfrm flipH="1">
            <a:off x="7026102" y="13109705"/>
            <a:ext cx="4763" cy="314325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2" name="Google Shape;242;p1"/>
          <p:cNvSpPr txBox="1"/>
          <p:nvPr/>
        </p:nvSpPr>
        <p:spPr>
          <a:xfrm>
            <a:off x="210670" y="251203"/>
            <a:ext cx="605705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smtClean="0">
                <a:solidFill>
                  <a:schemeClr val="dk1"/>
                </a:solidFill>
                <a:latin typeface="Courier New" panose="02070309020205020404" pitchFamily="49" charset="0"/>
                <a:ea typeface="Arial Narrow"/>
                <a:cs typeface="Courier New" panose="02070309020205020404" pitchFamily="49" charset="0"/>
                <a:sym typeface="Arial Narrow"/>
              </a:rPr>
              <a:t>Computing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smtClean="0">
                <a:solidFill>
                  <a:schemeClr val="dk1"/>
                </a:solidFill>
                <a:latin typeface="Courier New" panose="02070309020205020404" pitchFamily="49" charset="0"/>
                <a:ea typeface="Arial Narrow"/>
                <a:cs typeface="Courier New" panose="02070309020205020404" pitchFamily="49" charset="0"/>
                <a:sym typeface="Arial Narrow"/>
              </a:rPr>
              <a:t>Learning Journey</a:t>
            </a:r>
            <a:endParaRPr sz="4800" b="1" i="0" u="none" strike="noStrike" cap="none" dirty="0">
              <a:solidFill>
                <a:schemeClr val="dk1"/>
              </a:solidFill>
              <a:latin typeface="Courier New" panose="02070309020205020404" pitchFamily="49" charset="0"/>
              <a:ea typeface="Arial Narrow"/>
              <a:cs typeface="Courier New" panose="02070309020205020404" pitchFamily="49" charset="0"/>
              <a:sym typeface="Arial Narrow"/>
            </a:endParaRPr>
          </a:p>
        </p:txBody>
      </p:sp>
      <p:cxnSp>
        <p:nvCxnSpPr>
          <p:cNvPr id="243" name="Google Shape;243;p1"/>
          <p:cNvCxnSpPr/>
          <p:nvPr/>
        </p:nvCxnSpPr>
        <p:spPr>
          <a:xfrm rot="10800000">
            <a:off x="3091475" y="2341784"/>
            <a:ext cx="1539" cy="430503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4" name="Google Shape;244;p1"/>
          <p:cNvCxnSpPr/>
          <p:nvPr/>
        </p:nvCxnSpPr>
        <p:spPr>
          <a:xfrm rot="10800000" flipH="1">
            <a:off x="4115885" y="2363594"/>
            <a:ext cx="2229" cy="393293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5" name="Google Shape;245;p1"/>
          <p:cNvCxnSpPr/>
          <p:nvPr/>
        </p:nvCxnSpPr>
        <p:spPr>
          <a:xfrm rot="10800000">
            <a:off x="5130508" y="2363594"/>
            <a:ext cx="0" cy="405383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6" name="Google Shape;246;p1" descr="Image result for the angmering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" descr="Image result for the angmering school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2284" y="294822"/>
            <a:ext cx="3180235" cy="9843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"/>
          <p:cNvCxnSpPr/>
          <p:nvPr/>
        </p:nvCxnSpPr>
        <p:spPr>
          <a:xfrm>
            <a:off x="1638965" y="13274661"/>
            <a:ext cx="205871" cy="243543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51" name="Google Shape;251;p1"/>
          <p:cNvSpPr txBox="1"/>
          <p:nvPr/>
        </p:nvSpPr>
        <p:spPr>
          <a:xfrm>
            <a:off x="5605647" y="10570263"/>
            <a:ext cx="84332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Logic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"/>
          <p:cNvSpPr txBox="1"/>
          <p:nvPr/>
        </p:nvSpPr>
        <p:spPr>
          <a:xfrm>
            <a:off x="4020579" y="11948317"/>
            <a:ext cx="66176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Blender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"/>
          <p:cNvSpPr txBox="1"/>
          <p:nvPr/>
        </p:nvSpPr>
        <p:spPr>
          <a:xfrm>
            <a:off x="237224" y="8987314"/>
            <a:ext cx="8324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 Algorithms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"/>
          <p:cNvSpPr txBox="1"/>
          <p:nvPr/>
        </p:nvSpPr>
        <p:spPr>
          <a:xfrm>
            <a:off x="172717" y="9559252"/>
            <a:ext cx="72785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Algorithms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9" name="Google Shape;259;p1"/>
          <p:cNvCxnSpPr/>
          <p:nvPr/>
        </p:nvCxnSpPr>
        <p:spPr>
          <a:xfrm flipH="1">
            <a:off x="3810701" y="8684588"/>
            <a:ext cx="310826" cy="330161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61" name="Google Shape;261;p1"/>
          <p:cNvSpPr txBox="1"/>
          <p:nvPr/>
        </p:nvSpPr>
        <p:spPr>
          <a:xfrm>
            <a:off x="2904559" y="4668363"/>
            <a:ext cx="197126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Examinations</a:t>
            </a:r>
            <a:endParaRPr sz="2000" b="1" u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3" name="Google Shape;263;p1"/>
          <p:cNvSpPr txBox="1"/>
          <p:nvPr/>
        </p:nvSpPr>
        <p:spPr>
          <a:xfrm>
            <a:off x="3688494" y="7646896"/>
            <a:ext cx="85431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Protocols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6" name="Google Shape;266;p1"/>
          <p:cNvCxnSpPr/>
          <p:nvPr/>
        </p:nvCxnSpPr>
        <p:spPr>
          <a:xfrm flipH="1">
            <a:off x="3874696" y="13127831"/>
            <a:ext cx="4763" cy="315912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7" name="Google Shape;267;p1"/>
          <p:cNvCxnSpPr/>
          <p:nvPr/>
        </p:nvCxnSpPr>
        <p:spPr>
          <a:xfrm flipH="1">
            <a:off x="7669212" y="13103389"/>
            <a:ext cx="4763" cy="314325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68" name="Google Shape;268;p1"/>
          <p:cNvSpPr txBox="1"/>
          <p:nvPr/>
        </p:nvSpPr>
        <p:spPr>
          <a:xfrm>
            <a:off x="7813880" y="14184705"/>
            <a:ext cx="67891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AppLab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"/>
          <p:cNvSpPr txBox="1"/>
          <p:nvPr/>
        </p:nvSpPr>
        <p:spPr>
          <a:xfrm>
            <a:off x="7742879" y="11905933"/>
            <a:ext cx="662767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Inkscape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"/>
          <p:cNvSpPr txBox="1"/>
          <p:nvPr/>
        </p:nvSpPr>
        <p:spPr>
          <a:xfrm>
            <a:off x="8424299" y="10772972"/>
            <a:ext cx="70643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Painting</a:t>
            </a:r>
            <a:endParaRPr sz="8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1"/>
          <p:cNvCxnSpPr/>
          <p:nvPr/>
        </p:nvCxnSpPr>
        <p:spPr>
          <a:xfrm flipH="1">
            <a:off x="8403069" y="10999420"/>
            <a:ext cx="238077" cy="274172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3" name="Google Shape;273;p1"/>
          <p:cNvSpPr txBox="1"/>
          <p:nvPr/>
        </p:nvSpPr>
        <p:spPr>
          <a:xfrm>
            <a:off x="7500202" y="10372474"/>
            <a:ext cx="796318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Paint.Net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"/>
          <p:cNvSpPr/>
          <p:nvPr/>
        </p:nvSpPr>
        <p:spPr>
          <a:xfrm>
            <a:off x="5331289" y="11054826"/>
            <a:ext cx="56015" cy="5965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"/>
          <p:cNvSpPr txBox="1"/>
          <p:nvPr/>
        </p:nvSpPr>
        <p:spPr>
          <a:xfrm rot="1480527">
            <a:off x="7339921" y="11393979"/>
            <a:ext cx="177031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Creative Media</a:t>
            </a:r>
            <a:endParaRPr sz="1600" b="1" u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0" name="Google Shape;280;p1"/>
          <p:cNvSpPr/>
          <p:nvPr/>
        </p:nvSpPr>
        <p:spPr>
          <a:xfrm>
            <a:off x="7443678" y="10975456"/>
            <a:ext cx="74612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2" name="Google Shape;282;p1"/>
          <p:cNvCxnSpPr/>
          <p:nvPr/>
        </p:nvCxnSpPr>
        <p:spPr>
          <a:xfrm rot="10800000">
            <a:off x="4353562" y="11591250"/>
            <a:ext cx="0" cy="32067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5" name="Google Shape;285;p1"/>
          <p:cNvCxnSpPr/>
          <p:nvPr/>
        </p:nvCxnSpPr>
        <p:spPr>
          <a:xfrm>
            <a:off x="777755" y="9763768"/>
            <a:ext cx="356571" cy="11671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286;p1"/>
          <p:cNvCxnSpPr/>
          <p:nvPr/>
        </p:nvCxnSpPr>
        <p:spPr>
          <a:xfrm rot="10800000" flipH="1">
            <a:off x="741753" y="10468706"/>
            <a:ext cx="356088" cy="13021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287;p1"/>
          <p:cNvCxnSpPr/>
          <p:nvPr/>
        </p:nvCxnSpPr>
        <p:spPr>
          <a:xfrm>
            <a:off x="1608947" y="8778558"/>
            <a:ext cx="265422" cy="298924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9" name="Google Shape;289;p1"/>
          <p:cNvCxnSpPr/>
          <p:nvPr/>
        </p:nvCxnSpPr>
        <p:spPr>
          <a:xfrm rot="10800000" flipH="1">
            <a:off x="5620720" y="9527442"/>
            <a:ext cx="1587" cy="371475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0" name="Google Shape;290;p1"/>
          <p:cNvCxnSpPr/>
          <p:nvPr/>
        </p:nvCxnSpPr>
        <p:spPr>
          <a:xfrm rot="10800000" flipH="1">
            <a:off x="4059048" y="9518421"/>
            <a:ext cx="3011" cy="342672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1" name="Google Shape;291;p1"/>
          <p:cNvCxnSpPr/>
          <p:nvPr/>
        </p:nvCxnSpPr>
        <p:spPr>
          <a:xfrm rot="10800000">
            <a:off x="4684901" y="9500891"/>
            <a:ext cx="3767" cy="351474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2" name="Google Shape;292;p1"/>
          <p:cNvCxnSpPr/>
          <p:nvPr/>
        </p:nvCxnSpPr>
        <p:spPr>
          <a:xfrm flipH="1">
            <a:off x="3447543" y="8665383"/>
            <a:ext cx="2391" cy="357049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3" name="Google Shape;293;p1"/>
          <p:cNvSpPr txBox="1"/>
          <p:nvPr/>
        </p:nvSpPr>
        <p:spPr>
          <a:xfrm>
            <a:off x="4166793" y="9818722"/>
            <a:ext cx="108406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Memory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"/>
          <p:cNvSpPr txBox="1"/>
          <p:nvPr/>
        </p:nvSpPr>
        <p:spPr>
          <a:xfrm>
            <a:off x="3636050" y="8476803"/>
            <a:ext cx="872082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"/>
          <p:cNvSpPr txBox="1"/>
          <p:nvPr/>
        </p:nvSpPr>
        <p:spPr>
          <a:xfrm>
            <a:off x="5320892" y="9836799"/>
            <a:ext cx="5695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"/>
          <p:cNvSpPr/>
          <p:nvPr/>
        </p:nvSpPr>
        <p:spPr>
          <a:xfrm>
            <a:off x="4060082" y="8910925"/>
            <a:ext cx="74612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"/>
          <p:cNvSpPr txBox="1"/>
          <p:nvPr/>
        </p:nvSpPr>
        <p:spPr>
          <a:xfrm>
            <a:off x="5958962" y="8494706"/>
            <a:ext cx="665333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"/>
          <p:cNvSpPr txBox="1"/>
          <p:nvPr/>
        </p:nvSpPr>
        <p:spPr>
          <a:xfrm>
            <a:off x="6603870" y="8501556"/>
            <a:ext cx="571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2" name="Google Shape;302;p1"/>
          <p:cNvCxnSpPr/>
          <p:nvPr/>
        </p:nvCxnSpPr>
        <p:spPr>
          <a:xfrm>
            <a:off x="8088869" y="8096450"/>
            <a:ext cx="346793" cy="15774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6" name="Google Shape;306;p1"/>
          <p:cNvCxnSpPr/>
          <p:nvPr/>
        </p:nvCxnSpPr>
        <p:spPr>
          <a:xfrm rot="10800000" flipH="1">
            <a:off x="1550239" y="7151253"/>
            <a:ext cx="213019" cy="320098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7" name="Google Shape;307;p1"/>
          <p:cNvCxnSpPr/>
          <p:nvPr/>
        </p:nvCxnSpPr>
        <p:spPr>
          <a:xfrm rot="10800000">
            <a:off x="3543260" y="5120217"/>
            <a:ext cx="74441" cy="342806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9" name="Google Shape;309;p1"/>
          <p:cNvCxnSpPr/>
          <p:nvPr/>
        </p:nvCxnSpPr>
        <p:spPr>
          <a:xfrm rot="10800000" flipH="1">
            <a:off x="680268" y="6141815"/>
            <a:ext cx="400445" cy="115136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2" name="Google Shape;312;p1"/>
          <p:cNvCxnSpPr/>
          <p:nvPr/>
        </p:nvCxnSpPr>
        <p:spPr>
          <a:xfrm>
            <a:off x="2410849" y="3978914"/>
            <a:ext cx="13093" cy="578955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7" name="Google Shape;317;p1"/>
          <p:cNvCxnSpPr/>
          <p:nvPr/>
        </p:nvCxnSpPr>
        <p:spPr>
          <a:xfrm flipH="1">
            <a:off x="2813832" y="4241224"/>
            <a:ext cx="3802" cy="375044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9" name="Google Shape;319;p1"/>
          <p:cNvSpPr/>
          <p:nvPr/>
        </p:nvSpPr>
        <p:spPr>
          <a:xfrm>
            <a:off x="8259823" y="12210483"/>
            <a:ext cx="982534" cy="99109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"/>
          <p:cNvSpPr txBox="1"/>
          <p:nvPr/>
        </p:nvSpPr>
        <p:spPr>
          <a:xfrm>
            <a:off x="8204772" y="12422646"/>
            <a:ext cx="1074706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9</a:t>
            </a:r>
            <a:endParaRPr/>
          </a:p>
        </p:txBody>
      </p:sp>
      <p:sp>
        <p:nvSpPr>
          <p:cNvPr id="321" name="Google Shape;321;p1"/>
          <p:cNvSpPr txBox="1"/>
          <p:nvPr/>
        </p:nvSpPr>
        <p:spPr>
          <a:xfrm>
            <a:off x="8326764" y="12313795"/>
            <a:ext cx="84137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YEAR</a:t>
            </a:r>
            <a:endParaRPr/>
          </a:p>
        </p:txBody>
      </p:sp>
      <p:sp>
        <p:nvSpPr>
          <p:cNvPr id="323" name="Google Shape;323;p1"/>
          <p:cNvSpPr txBox="1"/>
          <p:nvPr/>
        </p:nvSpPr>
        <p:spPr>
          <a:xfrm>
            <a:off x="6287259" y="15117191"/>
            <a:ext cx="63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Pattern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6" name="Google Shape;326;p1"/>
          <p:cNvCxnSpPr/>
          <p:nvPr/>
        </p:nvCxnSpPr>
        <p:spPr>
          <a:xfrm>
            <a:off x="5851920" y="15290413"/>
            <a:ext cx="6350" cy="304229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7" name="Google Shape;327;p1"/>
          <p:cNvCxnSpPr/>
          <p:nvPr/>
        </p:nvCxnSpPr>
        <p:spPr>
          <a:xfrm rot="10800000" flipH="1">
            <a:off x="4710474" y="16036211"/>
            <a:ext cx="3175" cy="271463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0" name="Google Shape;330;p1"/>
          <p:cNvCxnSpPr/>
          <p:nvPr/>
        </p:nvCxnSpPr>
        <p:spPr>
          <a:xfrm rot="10800000" flipH="1">
            <a:off x="6820726" y="16049464"/>
            <a:ext cx="3175" cy="271463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2" name="Google Shape;332;p1"/>
          <p:cNvCxnSpPr/>
          <p:nvPr/>
        </p:nvCxnSpPr>
        <p:spPr>
          <a:xfrm rot="10800000">
            <a:off x="7656788" y="16051743"/>
            <a:ext cx="5045" cy="255818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5" name="Google Shape;335;p1"/>
          <p:cNvCxnSpPr/>
          <p:nvPr/>
        </p:nvCxnSpPr>
        <p:spPr>
          <a:xfrm>
            <a:off x="3171853" y="15272878"/>
            <a:ext cx="0" cy="317355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6" name="Google Shape;336;p1"/>
          <p:cNvCxnSpPr/>
          <p:nvPr/>
        </p:nvCxnSpPr>
        <p:spPr>
          <a:xfrm>
            <a:off x="3719725" y="15285223"/>
            <a:ext cx="0" cy="317355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37" name="Google Shape;337;p1"/>
          <p:cNvSpPr txBox="1"/>
          <p:nvPr/>
        </p:nvSpPr>
        <p:spPr>
          <a:xfrm>
            <a:off x="2756792" y="15075992"/>
            <a:ext cx="6928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Consent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8" name="Google Shape;338;p1"/>
          <p:cNvCxnSpPr/>
          <p:nvPr/>
        </p:nvCxnSpPr>
        <p:spPr>
          <a:xfrm rot="10800000" flipH="1">
            <a:off x="4025792" y="16063880"/>
            <a:ext cx="3175" cy="271463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40" name="Google Shape;340;p1"/>
          <p:cNvSpPr txBox="1"/>
          <p:nvPr/>
        </p:nvSpPr>
        <p:spPr>
          <a:xfrm>
            <a:off x="3365213" y="15003705"/>
            <a:ext cx="69450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places of interest</a:t>
            </a:r>
            <a:endParaRPr sz="8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342;p1"/>
          <p:cNvCxnSpPr/>
          <p:nvPr/>
        </p:nvCxnSpPr>
        <p:spPr>
          <a:xfrm flipH="1" flipV="1">
            <a:off x="5713152" y="16080731"/>
            <a:ext cx="87849" cy="45728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3" name="Google Shape;343;p1"/>
          <p:cNvCxnSpPr/>
          <p:nvPr/>
        </p:nvCxnSpPr>
        <p:spPr>
          <a:xfrm>
            <a:off x="4374062" y="15237442"/>
            <a:ext cx="0" cy="317355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4" name="Google Shape;344;p1"/>
          <p:cNvCxnSpPr/>
          <p:nvPr/>
        </p:nvCxnSpPr>
        <p:spPr>
          <a:xfrm rot="10800000" flipH="1">
            <a:off x="3480405" y="16064926"/>
            <a:ext cx="1946" cy="247688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5" name="Google Shape;345;p1"/>
          <p:cNvCxnSpPr/>
          <p:nvPr/>
        </p:nvCxnSpPr>
        <p:spPr>
          <a:xfrm rot="10800000" flipH="1">
            <a:off x="2975347" y="16047860"/>
            <a:ext cx="1946" cy="247688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6" name="Google Shape;346;p1"/>
          <p:cNvCxnSpPr/>
          <p:nvPr/>
        </p:nvCxnSpPr>
        <p:spPr>
          <a:xfrm flipH="1">
            <a:off x="7880220" y="10786960"/>
            <a:ext cx="1587" cy="373063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7" name="Google Shape;347;p1"/>
          <p:cNvCxnSpPr>
            <a:stCxn id="137" idx="1"/>
          </p:cNvCxnSpPr>
          <p:nvPr/>
        </p:nvCxnSpPr>
        <p:spPr>
          <a:xfrm flipH="1">
            <a:off x="6693762" y="10797932"/>
            <a:ext cx="71336" cy="335162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8" name="Google Shape;348;p1"/>
          <p:cNvCxnSpPr/>
          <p:nvPr/>
        </p:nvCxnSpPr>
        <p:spPr>
          <a:xfrm flipH="1">
            <a:off x="5950347" y="10764038"/>
            <a:ext cx="1587" cy="373062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50" name="Google Shape;350;p1"/>
          <p:cNvSpPr txBox="1"/>
          <p:nvPr/>
        </p:nvSpPr>
        <p:spPr>
          <a:xfrm>
            <a:off x="3940342" y="10578602"/>
            <a:ext cx="75488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Modelling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1" name="Google Shape;351;p1"/>
          <p:cNvCxnSpPr/>
          <p:nvPr/>
        </p:nvCxnSpPr>
        <p:spPr>
          <a:xfrm flipH="1">
            <a:off x="4051753" y="10767967"/>
            <a:ext cx="1587" cy="373062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2" name="Google Shape;352;p1"/>
          <p:cNvCxnSpPr/>
          <p:nvPr/>
        </p:nvCxnSpPr>
        <p:spPr>
          <a:xfrm rot="10800000">
            <a:off x="5681256" y="11587269"/>
            <a:ext cx="0" cy="320675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3" name="Google Shape;353;p1"/>
          <p:cNvCxnSpPr/>
          <p:nvPr/>
        </p:nvCxnSpPr>
        <p:spPr>
          <a:xfrm rot="10800000">
            <a:off x="4942398" y="11594169"/>
            <a:ext cx="0" cy="322262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54" name="Google Shape;354;p1"/>
          <p:cNvSpPr txBox="1"/>
          <p:nvPr/>
        </p:nvSpPr>
        <p:spPr>
          <a:xfrm>
            <a:off x="6610291" y="11859769"/>
            <a:ext cx="64995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Snap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5" name="Google Shape;355;p1"/>
          <p:cNvCxnSpPr/>
          <p:nvPr/>
        </p:nvCxnSpPr>
        <p:spPr>
          <a:xfrm flipH="1">
            <a:off x="2643297" y="8676103"/>
            <a:ext cx="2567" cy="356604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6" name="Google Shape;356;p1"/>
          <p:cNvCxnSpPr/>
          <p:nvPr/>
        </p:nvCxnSpPr>
        <p:spPr>
          <a:xfrm flipH="1">
            <a:off x="6268003" y="8686248"/>
            <a:ext cx="386" cy="336314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7" name="Google Shape;357;p1"/>
          <p:cNvCxnSpPr/>
          <p:nvPr/>
        </p:nvCxnSpPr>
        <p:spPr>
          <a:xfrm flipH="1">
            <a:off x="5667202" y="8684310"/>
            <a:ext cx="386" cy="336314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62" name="Google Shape;362;p1"/>
          <p:cNvSpPr txBox="1"/>
          <p:nvPr/>
        </p:nvSpPr>
        <p:spPr>
          <a:xfrm>
            <a:off x="6543400" y="2802175"/>
            <a:ext cx="209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Key Stage 5</a:t>
            </a: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63" name="Google Shape;363;p1"/>
          <p:cNvCxnSpPr/>
          <p:nvPr/>
        </p:nvCxnSpPr>
        <p:spPr>
          <a:xfrm rot="10800000">
            <a:off x="7093658" y="2336836"/>
            <a:ext cx="3181" cy="432274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4" name="Google Shape;364;p1"/>
          <p:cNvCxnSpPr/>
          <p:nvPr/>
        </p:nvCxnSpPr>
        <p:spPr>
          <a:xfrm rot="10800000">
            <a:off x="8066670" y="2336783"/>
            <a:ext cx="3181" cy="432274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6" name="Google Shape;366;p1"/>
          <p:cNvCxnSpPr/>
          <p:nvPr/>
        </p:nvCxnSpPr>
        <p:spPr>
          <a:xfrm rot="10800000" flipH="1">
            <a:off x="2640949" y="7316946"/>
            <a:ext cx="4695" cy="377359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7" name="Google Shape;367;p1"/>
          <p:cNvCxnSpPr/>
          <p:nvPr/>
        </p:nvCxnSpPr>
        <p:spPr>
          <a:xfrm rot="10800000" flipH="1">
            <a:off x="4136865" y="7310642"/>
            <a:ext cx="3063" cy="362773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8" name="Google Shape;368;p1"/>
          <p:cNvCxnSpPr>
            <a:stCxn id="413" idx="0"/>
          </p:cNvCxnSpPr>
          <p:nvPr/>
        </p:nvCxnSpPr>
        <p:spPr>
          <a:xfrm flipV="1">
            <a:off x="4702881" y="7309104"/>
            <a:ext cx="169626" cy="221006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9" name="Google Shape;369;p1"/>
          <p:cNvCxnSpPr/>
          <p:nvPr/>
        </p:nvCxnSpPr>
        <p:spPr>
          <a:xfrm flipH="1">
            <a:off x="3138802" y="13108119"/>
            <a:ext cx="4763" cy="315912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0" name="Google Shape;370;p1"/>
          <p:cNvCxnSpPr/>
          <p:nvPr/>
        </p:nvCxnSpPr>
        <p:spPr>
          <a:xfrm rot="10800000">
            <a:off x="3564551" y="13867819"/>
            <a:ext cx="1870" cy="336858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72" name="Google Shape;372;p1"/>
          <p:cNvSpPr txBox="1"/>
          <p:nvPr/>
        </p:nvSpPr>
        <p:spPr>
          <a:xfrm>
            <a:off x="5371631" y="12686320"/>
            <a:ext cx="82669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73" name="Google Shape;373;p1"/>
          <p:cNvCxnSpPr/>
          <p:nvPr/>
        </p:nvCxnSpPr>
        <p:spPr>
          <a:xfrm flipH="1">
            <a:off x="5811199" y="13119170"/>
            <a:ext cx="3175" cy="315913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74" name="Google Shape;374;p1"/>
          <p:cNvSpPr/>
          <p:nvPr/>
        </p:nvSpPr>
        <p:spPr>
          <a:xfrm>
            <a:off x="5014338" y="15492838"/>
            <a:ext cx="61912" cy="6842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"/>
          <p:cNvSpPr txBox="1"/>
          <p:nvPr/>
        </p:nvSpPr>
        <p:spPr>
          <a:xfrm rot="3615289">
            <a:off x="766091" y="14990111"/>
            <a:ext cx="14200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Web Development</a:t>
            </a:r>
            <a:endParaRPr b="1" u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76" name="Google Shape;376;p1"/>
          <p:cNvCxnSpPr/>
          <p:nvPr/>
        </p:nvCxnSpPr>
        <p:spPr>
          <a:xfrm rot="10800000">
            <a:off x="2120693" y="16056997"/>
            <a:ext cx="5604" cy="270819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7" name="Google Shape;377;p1"/>
          <p:cNvCxnSpPr/>
          <p:nvPr/>
        </p:nvCxnSpPr>
        <p:spPr>
          <a:xfrm rot="10800000" flipH="1">
            <a:off x="926792" y="15281641"/>
            <a:ext cx="286072" cy="154596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9" name="Google Shape;379;p1"/>
          <p:cNvCxnSpPr/>
          <p:nvPr/>
        </p:nvCxnSpPr>
        <p:spPr>
          <a:xfrm rot="10800000" flipH="1">
            <a:off x="1564695" y="15943630"/>
            <a:ext cx="151224" cy="228075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80" name="Google Shape;380;p1"/>
          <p:cNvSpPr txBox="1"/>
          <p:nvPr/>
        </p:nvSpPr>
        <p:spPr>
          <a:xfrm>
            <a:off x="1892807" y="16315584"/>
            <a:ext cx="6384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"/>
          <p:cNvSpPr txBox="1"/>
          <p:nvPr/>
        </p:nvSpPr>
        <p:spPr>
          <a:xfrm>
            <a:off x="307544" y="15396120"/>
            <a:ext cx="76208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creation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2" name="Google Shape;382;p1"/>
          <p:cNvCxnSpPr/>
          <p:nvPr/>
        </p:nvCxnSpPr>
        <p:spPr>
          <a:xfrm>
            <a:off x="2187141" y="15277559"/>
            <a:ext cx="0" cy="317355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83" name="Google Shape;383;p1"/>
          <p:cNvCxnSpPr/>
          <p:nvPr/>
        </p:nvCxnSpPr>
        <p:spPr>
          <a:xfrm flipH="1">
            <a:off x="1602269" y="14899316"/>
            <a:ext cx="306434" cy="126501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84" name="Google Shape;384;p1"/>
          <p:cNvSpPr txBox="1"/>
          <p:nvPr/>
        </p:nvSpPr>
        <p:spPr>
          <a:xfrm>
            <a:off x="1887113" y="14983206"/>
            <a:ext cx="7938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Variables, Selection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6" name="Google Shape;386;p1"/>
          <p:cNvCxnSpPr/>
          <p:nvPr/>
        </p:nvCxnSpPr>
        <p:spPr>
          <a:xfrm rot="10800000">
            <a:off x="6927287" y="11564057"/>
            <a:ext cx="0" cy="322263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87" name="Google Shape;387;p1"/>
          <p:cNvSpPr txBox="1"/>
          <p:nvPr/>
        </p:nvSpPr>
        <p:spPr>
          <a:xfrm>
            <a:off x="5434898" y="11907944"/>
            <a:ext cx="64995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Algorithms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"/>
          <p:cNvSpPr txBox="1"/>
          <p:nvPr/>
        </p:nvSpPr>
        <p:spPr>
          <a:xfrm>
            <a:off x="4600900" y="11921482"/>
            <a:ext cx="64995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Fake News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1" name="Google Shape;391;p1"/>
          <p:cNvCxnSpPr/>
          <p:nvPr/>
        </p:nvCxnSpPr>
        <p:spPr>
          <a:xfrm flipH="1">
            <a:off x="4903000" y="8690518"/>
            <a:ext cx="386" cy="336314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92" name="Google Shape;392;p1"/>
          <p:cNvCxnSpPr/>
          <p:nvPr/>
        </p:nvCxnSpPr>
        <p:spPr>
          <a:xfrm>
            <a:off x="2076832" y="13085763"/>
            <a:ext cx="83901" cy="308056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93" name="Google Shape;393;p1"/>
          <p:cNvSpPr txBox="1"/>
          <p:nvPr/>
        </p:nvSpPr>
        <p:spPr>
          <a:xfrm>
            <a:off x="1570886" y="12844711"/>
            <a:ext cx="87048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</a:t>
            </a:r>
            <a:r>
              <a:rPr lang="en-US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and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selection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5" name="Google Shape;395;p1"/>
          <p:cNvCxnSpPr/>
          <p:nvPr/>
        </p:nvCxnSpPr>
        <p:spPr>
          <a:xfrm>
            <a:off x="7932576" y="8552559"/>
            <a:ext cx="256655" cy="287667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96" name="Google Shape;396;p1"/>
          <p:cNvSpPr txBox="1"/>
          <p:nvPr/>
        </p:nvSpPr>
        <p:spPr>
          <a:xfrm>
            <a:off x="7319129" y="8353717"/>
            <a:ext cx="814133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"/>
          <p:cNvSpPr txBox="1"/>
          <p:nvPr/>
        </p:nvSpPr>
        <p:spPr>
          <a:xfrm>
            <a:off x="7648961" y="2082992"/>
            <a:ext cx="85689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Independence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"/>
          <p:cNvSpPr txBox="1"/>
          <p:nvPr/>
        </p:nvSpPr>
        <p:spPr>
          <a:xfrm>
            <a:off x="7137890" y="17556455"/>
            <a:ext cx="53132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"/>
          <p:cNvSpPr txBox="1"/>
          <p:nvPr/>
        </p:nvSpPr>
        <p:spPr>
          <a:xfrm>
            <a:off x="6713579" y="15042567"/>
            <a:ext cx="5984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Colour</a:t>
            </a:r>
            <a:endParaRPr sz="8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Google Shape;400;p1"/>
          <p:cNvCxnSpPr/>
          <p:nvPr/>
        </p:nvCxnSpPr>
        <p:spPr>
          <a:xfrm>
            <a:off x="5201333" y="15291436"/>
            <a:ext cx="0" cy="317355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01" name="Google Shape;401;p1"/>
          <p:cNvSpPr txBox="1"/>
          <p:nvPr/>
        </p:nvSpPr>
        <p:spPr>
          <a:xfrm>
            <a:off x="4925559" y="14863231"/>
            <a:ext cx="67640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 </a:t>
            </a:r>
            <a:r>
              <a:rPr lang="en-US" sz="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Microbits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"/>
          <p:cNvSpPr txBox="1"/>
          <p:nvPr/>
        </p:nvSpPr>
        <p:spPr>
          <a:xfrm>
            <a:off x="1118421" y="16129516"/>
            <a:ext cx="69198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HTML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"/>
          <p:cNvSpPr txBox="1"/>
          <p:nvPr/>
        </p:nvSpPr>
        <p:spPr>
          <a:xfrm>
            <a:off x="1850864" y="14702527"/>
            <a:ext cx="79371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Installation art</a:t>
            </a:r>
            <a:endParaRPr sz="8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"/>
          <p:cNvSpPr txBox="1"/>
          <p:nvPr/>
        </p:nvSpPr>
        <p:spPr>
          <a:xfrm>
            <a:off x="4203714" y="8541255"/>
            <a:ext cx="87208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Fetch Decode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Execute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"/>
          <p:cNvSpPr txBox="1"/>
          <p:nvPr/>
        </p:nvSpPr>
        <p:spPr>
          <a:xfrm>
            <a:off x="6743157" y="7651423"/>
            <a:ext cx="762858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AND/OR/NOT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"/>
          <p:cNvSpPr txBox="1"/>
          <p:nvPr/>
        </p:nvSpPr>
        <p:spPr>
          <a:xfrm>
            <a:off x="5523328" y="7608085"/>
            <a:ext cx="944352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"/>
          <p:cNvSpPr txBox="1"/>
          <p:nvPr/>
        </p:nvSpPr>
        <p:spPr>
          <a:xfrm>
            <a:off x="4321452" y="7530110"/>
            <a:ext cx="762858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"/>
          <p:cNvSpPr txBox="1"/>
          <p:nvPr/>
        </p:nvSpPr>
        <p:spPr>
          <a:xfrm>
            <a:off x="2905260" y="7636610"/>
            <a:ext cx="93592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 Server Vs. P2P</a:t>
            </a:r>
            <a:endParaRPr sz="8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7" name="Google Shape;417;p1"/>
          <p:cNvCxnSpPr/>
          <p:nvPr/>
        </p:nvCxnSpPr>
        <p:spPr>
          <a:xfrm rot="10800000" flipH="1">
            <a:off x="3393852" y="7315470"/>
            <a:ext cx="4695" cy="377359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20" name="Google Shape;420;p1"/>
          <p:cNvSpPr txBox="1"/>
          <p:nvPr/>
        </p:nvSpPr>
        <p:spPr>
          <a:xfrm>
            <a:off x="6402286" y="4265295"/>
            <a:ext cx="1296960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A-levels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BTEC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Apprenticeship</a:t>
            </a:r>
            <a:endParaRPr dirty="0"/>
          </a:p>
        </p:txBody>
      </p:sp>
      <p:sp>
        <p:nvSpPr>
          <p:cNvPr id="421" name="Google Shape;421;p1"/>
          <p:cNvSpPr/>
          <p:nvPr/>
        </p:nvSpPr>
        <p:spPr>
          <a:xfrm>
            <a:off x="7961414" y="4326152"/>
            <a:ext cx="15342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and/or </a:t>
            </a:r>
            <a:endParaRPr sz="1200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in 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industries</a:t>
            </a:r>
            <a:endParaRPr sz="1200" dirty="0"/>
          </a:p>
        </p:txBody>
      </p:sp>
      <p:pic>
        <p:nvPicPr>
          <p:cNvPr id="422" name="Google Shape;422;p1" descr="File:Footsteps icon.svg - Wikimedia Common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3058413">
            <a:off x="7250296" y="4563079"/>
            <a:ext cx="490515" cy="49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" descr="Appareil Photo Cinéma Film · Images vectorielles gratuites ..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36634" y="3884855"/>
            <a:ext cx="222665" cy="43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" descr="Camera Photo Black · Free vector graphic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1831" y="4602723"/>
            <a:ext cx="263909" cy="19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" descr="Easel Board Blank icon | IconOrbit.com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65493" y="4291468"/>
            <a:ext cx="360204" cy="36020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"/>
          <p:cNvSpPr/>
          <p:nvPr/>
        </p:nvSpPr>
        <p:spPr>
          <a:xfrm rot="-5400000">
            <a:off x="252803" y="2762214"/>
            <a:ext cx="635715" cy="584694"/>
          </a:xfrm>
          <a:prstGeom prst="triangle">
            <a:avLst>
              <a:gd name="adj" fmla="val 51740"/>
            </a:avLst>
          </a:prstGeom>
          <a:solidFill>
            <a:srgbClr val="00FF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1" descr="https://lh6.googleusercontent.com/0rzB675ta6fHrT9he2BcXRGZd1G-j-4eL-osFkKKdkiVy3R474uNFSu--JvfAzL2_G9eyF54LJNIA5MbNarEtEGzj-bfYAOBjq78bxIzw9eFy-Q-nFpLDg6lEMfD6-3_s3Cq1uUxIK8=s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916863" y="5134143"/>
            <a:ext cx="248494" cy="24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" descr="Free vector graphic: Courthouse, Building, Black - Free ...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550224" y="4081731"/>
            <a:ext cx="251664" cy="240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" descr="Datei:CIS-A2K Instagram Icon (Black).svg – Wikipedia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336631" y="5255220"/>
            <a:ext cx="286565" cy="28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" descr="Controller Pad Video Game · Free vector graphic on Pixabay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207474" y="5474711"/>
            <a:ext cx="316808" cy="20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" descr="Idea Light Bulb Electric · Free vector graphic on Pixabay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110004" y="3832438"/>
            <a:ext cx="304521" cy="30886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169;p1"/>
          <p:cNvSpPr txBox="1"/>
          <p:nvPr/>
        </p:nvSpPr>
        <p:spPr>
          <a:xfrm>
            <a:off x="3657330" y="15539181"/>
            <a:ext cx="14296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200" b="1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How </a:t>
            </a:r>
            <a:r>
              <a:rPr lang="en-US" sz="12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Computers </a:t>
            </a:r>
            <a:r>
              <a:rPr lang="en-US" sz="1200" b="1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Work</a:t>
            </a:r>
          </a:p>
        </p:txBody>
      </p:sp>
      <p:sp>
        <p:nvSpPr>
          <p:cNvPr id="437" name="Google Shape;177;p1"/>
          <p:cNvSpPr/>
          <p:nvPr/>
        </p:nvSpPr>
        <p:spPr>
          <a:xfrm>
            <a:off x="2835369" y="15502920"/>
            <a:ext cx="81613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177;p1"/>
          <p:cNvSpPr/>
          <p:nvPr/>
        </p:nvSpPr>
        <p:spPr>
          <a:xfrm>
            <a:off x="1770954" y="15321906"/>
            <a:ext cx="81613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169;p1"/>
          <p:cNvSpPr txBox="1"/>
          <p:nvPr/>
        </p:nvSpPr>
        <p:spPr>
          <a:xfrm>
            <a:off x="1487260" y="15603408"/>
            <a:ext cx="170087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05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Programming</a:t>
            </a:r>
            <a:r>
              <a:rPr lang="en-US" sz="11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Techniques 1</a:t>
            </a:r>
            <a:endParaRPr lang="en-US" sz="1100" b="1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9" name="Google Shape;176;p1"/>
          <p:cNvSpPr txBox="1"/>
          <p:nvPr/>
        </p:nvSpPr>
        <p:spPr>
          <a:xfrm>
            <a:off x="5934454" y="13360465"/>
            <a:ext cx="18742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Programming Techniques II</a:t>
            </a:r>
            <a:endParaRPr sz="12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1" name="Google Shape;177;p1"/>
          <p:cNvSpPr/>
          <p:nvPr/>
        </p:nvSpPr>
        <p:spPr>
          <a:xfrm>
            <a:off x="6210015" y="13324846"/>
            <a:ext cx="81613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177;p1"/>
          <p:cNvSpPr/>
          <p:nvPr/>
        </p:nvSpPr>
        <p:spPr>
          <a:xfrm>
            <a:off x="7429693" y="13286034"/>
            <a:ext cx="81613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178;p1"/>
          <p:cNvSpPr txBox="1"/>
          <p:nvPr/>
        </p:nvSpPr>
        <p:spPr>
          <a:xfrm>
            <a:off x="5341863" y="13304133"/>
            <a:ext cx="102878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Internet Safety Week</a:t>
            </a:r>
            <a:endParaRPr sz="12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4" name="Google Shape;177;p1"/>
          <p:cNvSpPr/>
          <p:nvPr/>
        </p:nvSpPr>
        <p:spPr>
          <a:xfrm>
            <a:off x="3682464" y="15502920"/>
            <a:ext cx="81613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169;p1"/>
          <p:cNvSpPr txBox="1"/>
          <p:nvPr/>
        </p:nvSpPr>
        <p:spPr>
          <a:xfrm>
            <a:off x="2819951" y="15549555"/>
            <a:ext cx="9880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2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Internet Safety week</a:t>
            </a:r>
            <a:endParaRPr lang="en-US" sz="1200" b="1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6" name="Google Shape;176;p1"/>
          <p:cNvSpPr txBox="1"/>
          <p:nvPr/>
        </p:nvSpPr>
        <p:spPr>
          <a:xfrm>
            <a:off x="2698194" y="13399452"/>
            <a:ext cx="160130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Data Science</a:t>
            </a:r>
            <a:endParaRPr sz="12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7" name="Google Shape;177;p1"/>
          <p:cNvSpPr/>
          <p:nvPr/>
        </p:nvSpPr>
        <p:spPr>
          <a:xfrm>
            <a:off x="5391043" y="13295902"/>
            <a:ext cx="81613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274;p1"/>
          <p:cNvSpPr/>
          <p:nvPr/>
        </p:nvSpPr>
        <p:spPr>
          <a:xfrm>
            <a:off x="6312218" y="11073077"/>
            <a:ext cx="56015" cy="5965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176;p1"/>
          <p:cNvSpPr txBox="1"/>
          <p:nvPr/>
        </p:nvSpPr>
        <p:spPr>
          <a:xfrm>
            <a:off x="6253219" y="11113180"/>
            <a:ext cx="131767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Programming Techniques III</a:t>
            </a:r>
            <a:endParaRPr sz="12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0" name="Google Shape;176;p1"/>
          <p:cNvSpPr txBox="1"/>
          <p:nvPr/>
        </p:nvSpPr>
        <p:spPr>
          <a:xfrm>
            <a:off x="5196600" y="11027455"/>
            <a:ext cx="13176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How Computers work III</a:t>
            </a:r>
            <a:endParaRPr sz="12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1" name="Google Shape;176;p1"/>
          <p:cNvSpPr txBox="1"/>
          <p:nvPr/>
        </p:nvSpPr>
        <p:spPr>
          <a:xfrm>
            <a:off x="3444086" y="11131631"/>
            <a:ext cx="11260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Creative Media II</a:t>
            </a:r>
            <a:endParaRPr sz="12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2" name="Google Shape;175;p1"/>
          <p:cNvSpPr/>
          <p:nvPr/>
        </p:nvSpPr>
        <p:spPr>
          <a:xfrm>
            <a:off x="4558761" y="11040856"/>
            <a:ext cx="61912" cy="6842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178;p1"/>
          <p:cNvSpPr txBox="1"/>
          <p:nvPr/>
        </p:nvSpPr>
        <p:spPr>
          <a:xfrm>
            <a:off x="4456774" y="11037876"/>
            <a:ext cx="102878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Internet Safety Week</a:t>
            </a:r>
            <a:endParaRPr sz="12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4" name="Google Shape;280;p1"/>
          <p:cNvSpPr/>
          <p:nvPr/>
        </p:nvSpPr>
        <p:spPr>
          <a:xfrm>
            <a:off x="3594469" y="10994872"/>
            <a:ext cx="74612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178;p1"/>
          <p:cNvSpPr txBox="1"/>
          <p:nvPr/>
        </p:nvSpPr>
        <p:spPr>
          <a:xfrm>
            <a:off x="2429456" y="11113893"/>
            <a:ext cx="10287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IDEA AWARD</a:t>
            </a:r>
            <a:endParaRPr sz="12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7" name="Google Shape;185;p1"/>
          <p:cNvSpPr txBox="1"/>
          <p:nvPr/>
        </p:nvSpPr>
        <p:spPr>
          <a:xfrm>
            <a:off x="2085597" y="9077824"/>
            <a:ext cx="22846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Programming</a:t>
            </a:r>
            <a:endParaRPr sz="18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8" name="Rectangle 457"/>
          <p:cNvSpPr/>
          <p:nvPr/>
        </p:nvSpPr>
        <p:spPr>
          <a:xfrm rot="5400000">
            <a:off x="1915663" y="9227561"/>
            <a:ext cx="652533" cy="11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9" name="Google Shape;185;p1"/>
          <p:cNvSpPr txBox="1"/>
          <p:nvPr/>
        </p:nvSpPr>
        <p:spPr>
          <a:xfrm>
            <a:off x="3932804" y="8986344"/>
            <a:ext cx="2174591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Systems Architecture</a:t>
            </a:r>
            <a:endParaRPr sz="19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0" name="Google Shape;296;p1"/>
          <p:cNvSpPr/>
          <p:nvPr/>
        </p:nvSpPr>
        <p:spPr>
          <a:xfrm>
            <a:off x="5916488" y="8954419"/>
            <a:ext cx="74612" cy="7588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185;p1"/>
          <p:cNvSpPr txBox="1"/>
          <p:nvPr/>
        </p:nvSpPr>
        <p:spPr>
          <a:xfrm>
            <a:off x="5700596" y="8979458"/>
            <a:ext cx="21043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Memory &amp; Storage</a:t>
            </a:r>
            <a:endParaRPr sz="18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3" name="Rectangle 462"/>
          <p:cNvSpPr/>
          <p:nvPr/>
        </p:nvSpPr>
        <p:spPr>
          <a:xfrm rot="5400000">
            <a:off x="7163116" y="9237015"/>
            <a:ext cx="652533" cy="11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5" name="Google Shape;185;p1"/>
          <p:cNvSpPr txBox="1"/>
          <p:nvPr/>
        </p:nvSpPr>
        <p:spPr>
          <a:xfrm rot="18092391">
            <a:off x="7317339" y="8551187"/>
            <a:ext cx="210438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Ethical, Legal,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Cultural, Environmental</a:t>
            </a:r>
            <a:endParaRPr sz="11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6" name="Google Shape;196;p1"/>
          <p:cNvSpPr txBox="1"/>
          <p:nvPr/>
        </p:nvSpPr>
        <p:spPr>
          <a:xfrm>
            <a:off x="4042931" y="6838671"/>
            <a:ext cx="193943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Producing Robust Programs</a:t>
            </a:r>
            <a:endParaRPr sz="12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2" name="Google Shape;196;p1"/>
          <p:cNvSpPr txBox="1"/>
          <p:nvPr/>
        </p:nvSpPr>
        <p:spPr>
          <a:xfrm>
            <a:off x="2484361" y="6847199"/>
            <a:ext cx="1843417" cy="461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Networks, connections &amp; protocols</a:t>
            </a:r>
            <a:endParaRPr sz="12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4" name="Google Shape;196;p1"/>
          <p:cNvSpPr txBox="1"/>
          <p:nvPr/>
        </p:nvSpPr>
        <p:spPr>
          <a:xfrm rot="2077860">
            <a:off x="1191016" y="6692570"/>
            <a:ext cx="123553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Network Security</a:t>
            </a:r>
            <a:endParaRPr sz="12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6" name="Google Shape;196;p1"/>
          <p:cNvSpPr txBox="1"/>
          <p:nvPr/>
        </p:nvSpPr>
        <p:spPr>
          <a:xfrm rot="20651331">
            <a:off x="1065687" y="4726015"/>
            <a:ext cx="193943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Software</a:t>
            </a:r>
            <a:endParaRPr sz="20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7" name="Google Shape;196;p1"/>
          <p:cNvSpPr txBox="1"/>
          <p:nvPr/>
        </p:nvSpPr>
        <p:spPr>
          <a:xfrm rot="16535498">
            <a:off x="577501" y="5576897"/>
            <a:ext cx="15066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Programming Project</a:t>
            </a:r>
            <a:endParaRPr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8" name="Google Shape;225;p1"/>
          <p:cNvSpPr/>
          <p:nvPr/>
        </p:nvSpPr>
        <p:spPr>
          <a:xfrm rot="10800000">
            <a:off x="2952082" y="4548848"/>
            <a:ext cx="79364" cy="7534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Rectangle 469"/>
          <p:cNvSpPr/>
          <p:nvPr/>
        </p:nvSpPr>
        <p:spPr>
          <a:xfrm rot="2223376">
            <a:off x="1179675" y="5184391"/>
            <a:ext cx="652533" cy="11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1" name="Rectangle 470"/>
          <p:cNvSpPr/>
          <p:nvPr/>
        </p:nvSpPr>
        <p:spPr>
          <a:xfrm rot="8684191">
            <a:off x="1071488" y="6473519"/>
            <a:ext cx="652533" cy="11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2" name="Google Shape;225;p1"/>
          <p:cNvSpPr/>
          <p:nvPr/>
        </p:nvSpPr>
        <p:spPr>
          <a:xfrm rot="10800000">
            <a:off x="4267753" y="6729459"/>
            <a:ext cx="79364" cy="7534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225;p1"/>
          <p:cNvSpPr/>
          <p:nvPr/>
        </p:nvSpPr>
        <p:spPr>
          <a:xfrm rot="10800000">
            <a:off x="5764466" y="6686665"/>
            <a:ext cx="79364" cy="7534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Guide to G Suite, Google Classroom and Working from Home | Hipperholme  Grammar Schoo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61" y="16451374"/>
            <a:ext cx="2124489" cy="10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omas - 6H&amp;#39;s e-safety webpag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14396505"/>
            <a:ext cx="1914379" cy="9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lowol (I&amp;#39;m sorry I have to bore you with this) – BRARNOLD&amp;#39;s Blo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26" y="16840209"/>
            <a:ext cx="663817" cy="6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approxion.com/wp-content/uploads/2018/03/microbit-300x245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08" y="16649043"/>
            <a:ext cx="1042199" cy="8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mputer Hardware Explained ComputerWize that comes to you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31" y="16508951"/>
            <a:ext cx="933286" cy="85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inary code Icon - Download in Line Style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31" y="16616761"/>
            <a:ext cx="1019780" cy="84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eSmartOnline! - Internet Safety, Safer Internet for Children, Online safety  - Malta Communications Authority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23318" r="17915" b="26541"/>
          <a:stretch/>
        </p:blipFill>
        <p:spPr bwMode="auto">
          <a:xfrm>
            <a:off x="2698034" y="14314967"/>
            <a:ext cx="1342910" cy="7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ython Tutorial for Beginners and professionals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598" y="16331955"/>
            <a:ext cx="2550370" cy="12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ML - Blo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" y="14448901"/>
            <a:ext cx="817551" cy="9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What is Google Sheets?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36" y="12001916"/>
            <a:ext cx="914052" cy="84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9" name="Picture 24" descr="BeSmartOnline! - Internet Safety, Safer Internet for Children, Online safety  - Malta Communications Authority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23318" r="17915" b="26541"/>
          <a:stretch/>
        </p:blipFill>
        <p:spPr bwMode="auto">
          <a:xfrm>
            <a:off x="5071406" y="12062720"/>
            <a:ext cx="1342910" cy="7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910056" y="25763064"/>
            <a:ext cx="99362" cy="99010"/>
          </a:xfrm>
          <a:prstGeom prst="rect">
            <a:avLst/>
          </a:prstGeom>
        </p:spPr>
      </p:pic>
      <p:pic>
        <p:nvPicPr>
          <p:cNvPr id="5" name="Picture 6" descr="https://code.org/images/app-lab/applab-tool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51" y="12091232"/>
            <a:ext cx="909418" cy="64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at is a Data Dashboard? - TapClicks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89" y="11741516"/>
            <a:ext cx="1381873" cy="11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64563" y="9682862"/>
            <a:ext cx="978273" cy="974814"/>
          </a:xfrm>
          <a:prstGeom prst="rect">
            <a:avLst/>
          </a:prstGeom>
        </p:spPr>
      </p:pic>
      <p:pic>
        <p:nvPicPr>
          <p:cNvPr id="8" name="Picture 12" descr="Paint.net | The Mapping Wiki | Fandom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80" y="10201673"/>
            <a:ext cx="740265" cy="74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cratch For Children&amp;#39;s Programing Desktop Software Free Download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95779" y="11819669"/>
            <a:ext cx="1669494" cy="12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nkscape-logo | ooRay creation | audiovisual design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079" y="10553135"/>
            <a:ext cx="755083" cy="79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Logic Gates - Bits of Bytes.co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163" y="9933372"/>
            <a:ext cx="1667770" cy="7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30820" y="9732106"/>
            <a:ext cx="862556" cy="879374"/>
          </a:xfrm>
          <a:prstGeom prst="rect">
            <a:avLst/>
          </a:prstGeom>
        </p:spPr>
      </p:pic>
      <p:pic>
        <p:nvPicPr>
          <p:cNvPr id="13" name="Picture 24" descr="Download I Want To Create A Blender Logo Design That I Created - Blender  Logo PNG Image with No Background - PNGkey.com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00" y="9944661"/>
            <a:ext cx="825318" cy="91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Sorting Algorithms | Brilliant Math &amp;amp; Science Wiki"/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41450" r="1983" b="12559"/>
          <a:stretch/>
        </p:blipFill>
        <p:spPr bwMode="auto">
          <a:xfrm>
            <a:off x="189633" y="7937258"/>
            <a:ext cx="2079315" cy="59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7 Python Code Examples for Everyday Use | renatocandido.or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55" y="7941022"/>
            <a:ext cx="1883921" cy="54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1.1 Fetch-Decode-Execute Cycle of the CPU Diagram | Quizlet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61" y="7723528"/>
            <a:ext cx="915671" cy="9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ow Much Ram Do I Need in My Laptop? | HP® Tech Takes"/>
          <p:cNvPicPr>
            <a:picLocks noChangeAspect="1" noChangeArrowheads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r="18889"/>
          <a:stretch/>
        </p:blipFill>
        <p:spPr bwMode="auto">
          <a:xfrm>
            <a:off x="5978429" y="7896913"/>
            <a:ext cx="1399934" cy="7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PU PNG Transparent Images | PNG All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83" y="7764994"/>
            <a:ext cx="899355" cy="8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32" y="8309902"/>
            <a:ext cx="1053831" cy="12575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14" y="6573925"/>
            <a:ext cx="625226" cy="1080899"/>
          </a:xfrm>
          <a:prstGeom prst="rect">
            <a:avLst/>
          </a:prstGeom>
        </p:spPr>
      </p:pic>
      <p:pic>
        <p:nvPicPr>
          <p:cNvPr id="1064" name="Picture 40" descr="Unit 2.3 Robust programs MCQ 2 Quiz - Quizizz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81" y="5656609"/>
            <a:ext cx="781230" cy="78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Types of Malware: How to Detect and Prevent Them - Security Boulevard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14" y="5428865"/>
            <a:ext cx="2113748" cy="10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Software Development Life Cycle Models and Methodologies - Mohamed Sami"/>
          <p:cNvPicPr>
            <a:picLocks noChangeAspect="1" noChangeArrowheads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4" r="28065"/>
          <a:stretch/>
        </p:blipFill>
        <p:spPr bwMode="auto">
          <a:xfrm>
            <a:off x="85634" y="5126041"/>
            <a:ext cx="1095375" cy="106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Simple Tips for Exam Success (Part 2) - Whitney Career Guidance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49" y="3699843"/>
            <a:ext cx="1145081" cy="59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Icon Computer clipart transparent - Clipart World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827" y="5353009"/>
            <a:ext cx="578186" cy="3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6" name="Google Shape;159;p1"/>
          <p:cNvSpPr txBox="1"/>
          <p:nvPr/>
        </p:nvSpPr>
        <p:spPr>
          <a:xfrm>
            <a:off x="5531332" y="16501447"/>
            <a:ext cx="764893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Flowcharts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213;p1"/>
          <p:cNvSpPr txBox="1"/>
          <p:nvPr/>
        </p:nvSpPr>
        <p:spPr>
          <a:xfrm>
            <a:off x="5453500" y="12800834"/>
            <a:ext cx="65586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Safety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2" name="Picture 58" descr="Snap! (programming language) - Wikipedia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21" y="12186184"/>
            <a:ext cx="966906" cy="53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About iDEA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222" y="9520565"/>
            <a:ext cx="1971353" cy="16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" name="Picture 6" descr="https://code.org/images/app-lab/applab-tool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16" y="13953069"/>
            <a:ext cx="1176769" cy="8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Binary Addition - Examples, Binary Addition Rule, FAQs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41" y="14420352"/>
            <a:ext cx="932783" cy="10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251</Words>
  <Application>Microsoft Office PowerPoint</Application>
  <PresentationFormat>Custom</PresentationFormat>
  <Paragraphs>148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Courier New</vt:lpstr>
      <vt:lpstr>Gill Sans</vt:lpstr>
      <vt:lpstr>Arial</vt:lpstr>
      <vt:lpstr>Calibri</vt:lpstr>
      <vt:lpstr>Arial Narrow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Nawaz</dc:creator>
  <cp:lastModifiedBy>Paul Cosby</cp:lastModifiedBy>
  <cp:revision>38</cp:revision>
  <dcterms:created xsi:type="dcterms:W3CDTF">2018-02-08T08:28:53Z</dcterms:created>
  <dcterms:modified xsi:type="dcterms:W3CDTF">2021-11-26T15:11:22Z</dcterms:modified>
</cp:coreProperties>
</file>