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0F0B93-858B-4469-A449-9E447A65D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552F-D975-4A35-A506-DCA25ACF39FD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8D7EA4-2CF0-4D94-BD44-D63E7468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9268EF-830E-46CF-A60F-EA9B90757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A514-53B4-4AB5-8670-8C0E05D3A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81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73A4F4-CE1F-4F46-A188-52958105D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F8471-FC9D-447C-80EE-1C86DB3B4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5837C-C9E3-4A53-815B-E3F8636EA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6552F-D975-4A35-A506-DCA25ACF39FD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26CA5-9588-4E21-BDA8-557ADF180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5FDE8-7F0B-46C4-93F4-2E2706FB0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9A514-53B4-4AB5-8670-8C0E05D3A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86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157">
            <a:extLst>
              <a:ext uri="{FF2B5EF4-FFF2-40B4-BE49-F238E27FC236}">
                <a16:creationId xmlns:a16="http://schemas.microsoft.com/office/drawing/2014/main" id="{7705B2BB-8422-4DB6-9C36-0F9F13E21D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3138" y="3390456"/>
            <a:ext cx="2909381" cy="1750971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C04EA1C4-CDC9-47AC-B4F2-DB4CEB32E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364" y="2440291"/>
            <a:ext cx="837598" cy="41306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F31BC59-0A58-4336-9DCF-B4BAD9F6572E}"/>
              </a:ext>
            </a:extLst>
          </p:cNvPr>
          <p:cNvSpPr/>
          <p:nvPr/>
        </p:nvSpPr>
        <p:spPr>
          <a:xfrm>
            <a:off x="3446605" y="-23677"/>
            <a:ext cx="82903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6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Mathematics Learning Journey</a:t>
            </a:r>
            <a:endParaRPr lang="en-US" sz="3200" b="0" cap="none" spc="0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669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BA5F247-1A2E-48FE-9BFA-C9F7525F95EE}"/>
              </a:ext>
            </a:extLst>
          </p:cNvPr>
          <p:cNvGrpSpPr/>
          <p:nvPr/>
        </p:nvGrpSpPr>
        <p:grpSpPr>
          <a:xfrm>
            <a:off x="1514128" y="630981"/>
            <a:ext cx="9588825" cy="5652862"/>
            <a:chOff x="1875295" y="769441"/>
            <a:chExt cx="9588825" cy="565286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9B380477-C58C-4284-89AF-6B4DEDA2BB9F}"/>
                </a:ext>
              </a:extLst>
            </p:cNvPr>
            <p:cNvGrpSpPr/>
            <p:nvPr/>
          </p:nvGrpSpPr>
          <p:grpSpPr>
            <a:xfrm>
              <a:off x="1875295" y="769441"/>
              <a:ext cx="9308995" cy="5652862"/>
              <a:chOff x="1875295" y="769441"/>
              <a:chExt cx="9308995" cy="5652862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505CB42C-861B-4716-BC86-8205BD640194}"/>
                  </a:ext>
                </a:extLst>
              </p:cNvPr>
              <p:cNvGrpSpPr/>
              <p:nvPr/>
            </p:nvGrpSpPr>
            <p:grpSpPr>
              <a:xfrm>
                <a:off x="1875295" y="769441"/>
                <a:ext cx="9308995" cy="5652862"/>
                <a:chOff x="1621998" y="723762"/>
                <a:chExt cx="9308995" cy="5652862"/>
              </a:xfrm>
            </p:grpSpPr>
            <p:sp>
              <p:nvSpPr>
                <p:cNvPr id="11" name="Block Arc 8">
                  <a:extLst>
                    <a:ext uri="{FF2B5EF4-FFF2-40B4-BE49-F238E27FC236}">
                      <a16:creationId xmlns:a16="http://schemas.microsoft.com/office/drawing/2014/main" id="{A1B9D77F-663F-4C17-B66A-D1F30EF1BACF}"/>
                    </a:ext>
                  </a:extLst>
                </p:cNvPr>
                <p:cNvSpPr/>
                <p:nvPr/>
              </p:nvSpPr>
              <p:spPr>
                <a:xfrm>
                  <a:off x="1827214" y="723762"/>
                  <a:ext cx="2263081" cy="3970815"/>
                </a:xfrm>
                <a:custGeom>
                  <a:avLst/>
                  <a:gdLst>
                    <a:gd name="connsiteX0" fmla="*/ 0 w 1089127"/>
                    <a:gd name="connsiteY0" fmla="*/ 599165 h 1198330"/>
                    <a:gd name="connsiteX1" fmla="*/ 544564 w 1089127"/>
                    <a:gd name="connsiteY1" fmla="*/ 0 h 1198330"/>
                    <a:gd name="connsiteX2" fmla="*/ 1089128 w 1089127"/>
                    <a:gd name="connsiteY2" fmla="*/ 599165 h 1198330"/>
                    <a:gd name="connsiteX3" fmla="*/ 816845 w 1089127"/>
                    <a:gd name="connsiteY3" fmla="*/ 599165 h 1198330"/>
                    <a:gd name="connsiteX4" fmla="*/ 544563 w 1089127"/>
                    <a:gd name="connsiteY4" fmla="*/ 272282 h 1198330"/>
                    <a:gd name="connsiteX5" fmla="*/ 272281 w 1089127"/>
                    <a:gd name="connsiteY5" fmla="*/ 599165 h 1198330"/>
                    <a:gd name="connsiteX6" fmla="*/ 0 w 1089127"/>
                    <a:gd name="connsiteY6" fmla="*/ 599165 h 1198330"/>
                    <a:gd name="connsiteX0" fmla="*/ 0 w 1089128"/>
                    <a:gd name="connsiteY0" fmla="*/ 599165 h 599165"/>
                    <a:gd name="connsiteX1" fmla="*/ 544564 w 1089128"/>
                    <a:gd name="connsiteY1" fmla="*/ 0 h 599165"/>
                    <a:gd name="connsiteX2" fmla="*/ 1089128 w 1089128"/>
                    <a:gd name="connsiteY2" fmla="*/ 599165 h 599165"/>
                    <a:gd name="connsiteX3" fmla="*/ 816845 w 1089128"/>
                    <a:gd name="connsiteY3" fmla="*/ 599165 h 599165"/>
                    <a:gd name="connsiteX4" fmla="*/ 544563 w 1089128"/>
                    <a:gd name="connsiteY4" fmla="*/ 272282 h 599165"/>
                    <a:gd name="connsiteX5" fmla="*/ 272281 w 1089128"/>
                    <a:gd name="connsiteY5" fmla="*/ 599165 h 599165"/>
                    <a:gd name="connsiteX6" fmla="*/ 0 w 1089128"/>
                    <a:gd name="connsiteY6" fmla="*/ 599165 h 599165"/>
                    <a:gd name="connsiteX0" fmla="*/ 25 w 1089153"/>
                    <a:gd name="connsiteY0" fmla="*/ 599165 h 599165"/>
                    <a:gd name="connsiteX1" fmla="*/ 544589 w 1089153"/>
                    <a:gd name="connsiteY1" fmla="*/ 0 h 599165"/>
                    <a:gd name="connsiteX2" fmla="*/ 1089153 w 1089153"/>
                    <a:gd name="connsiteY2" fmla="*/ 599165 h 599165"/>
                    <a:gd name="connsiteX3" fmla="*/ 816870 w 1089153"/>
                    <a:gd name="connsiteY3" fmla="*/ 599165 h 599165"/>
                    <a:gd name="connsiteX4" fmla="*/ 544588 w 1089153"/>
                    <a:gd name="connsiteY4" fmla="*/ 272282 h 599165"/>
                    <a:gd name="connsiteX5" fmla="*/ 272306 w 1089153"/>
                    <a:gd name="connsiteY5" fmla="*/ 599165 h 599165"/>
                    <a:gd name="connsiteX6" fmla="*/ 25 w 1089153"/>
                    <a:gd name="connsiteY6" fmla="*/ 599165 h 599165"/>
                    <a:gd name="connsiteX0" fmla="*/ 52399 w 1141527"/>
                    <a:gd name="connsiteY0" fmla="*/ 599165 h 645253"/>
                    <a:gd name="connsiteX1" fmla="*/ 52401 w 1141527"/>
                    <a:gd name="connsiteY1" fmla="*/ 601351 h 645253"/>
                    <a:gd name="connsiteX2" fmla="*/ 596963 w 1141527"/>
                    <a:gd name="connsiteY2" fmla="*/ 0 h 645253"/>
                    <a:gd name="connsiteX3" fmla="*/ 1141527 w 1141527"/>
                    <a:gd name="connsiteY3" fmla="*/ 599165 h 645253"/>
                    <a:gd name="connsiteX4" fmla="*/ 869244 w 1141527"/>
                    <a:gd name="connsiteY4" fmla="*/ 599165 h 645253"/>
                    <a:gd name="connsiteX5" fmla="*/ 596962 w 1141527"/>
                    <a:gd name="connsiteY5" fmla="*/ 272282 h 645253"/>
                    <a:gd name="connsiteX6" fmla="*/ 324680 w 1141527"/>
                    <a:gd name="connsiteY6" fmla="*/ 599165 h 645253"/>
                    <a:gd name="connsiteX7" fmla="*/ 52399 w 1141527"/>
                    <a:gd name="connsiteY7" fmla="*/ 599165 h 645253"/>
                    <a:gd name="connsiteX0" fmla="*/ 56058 w 1139362"/>
                    <a:gd name="connsiteY0" fmla="*/ 2037744 h 2037744"/>
                    <a:gd name="connsiteX1" fmla="*/ 50236 w 1139362"/>
                    <a:gd name="connsiteY1" fmla="*/ 601351 h 2037744"/>
                    <a:gd name="connsiteX2" fmla="*/ 594798 w 1139362"/>
                    <a:gd name="connsiteY2" fmla="*/ 0 h 2037744"/>
                    <a:gd name="connsiteX3" fmla="*/ 1139362 w 1139362"/>
                    <a:gd name="connsiteY3" fmla="*/ 599165 h 2037744"/>
                    <a:gd name="connsiteX4" fmla="*/ 867079 w 1139362"/>
                    <a:gd name="connsiteY4" fmla="*/ 599165 h 2037744"/>
                    <a:gd name="connsiteX5" fmla="*/ 594797 w 1139362"/>
                    <a:gd name="connsiteY5" fmla="*/ 272282 h 2037744"/>
                    <a:gd name="connsiteX6" fmla="*/ 322515 w 1139362"/>
                    <a:gd name="connsiteY6" fmla="*/ 599165 h 2037744"/>
                    <a:gd name="connsiteX7" fmla="*/ 56058 w 1139362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5822 w 1089126"/>
                    <a:gd name="connsiteY7" fmla="*/ 2037744 h 2037744"/>
                    <a:gd name="connsiteX0" fmla="*/ 5957 w 1089261"/>
                    <a:gd name="connsiteY0" fmla="*/ 2037744 h 2037744"/>
                    <a:gd name="connsiteX1" fmla="*/ 135 w 1089261"/>
                    <a:gd name="connsiteY1" fmla="*/ 601351 h 2037744"/>
                    <a:gd name="connsiteX2" fmla="*/ 544697 w 1089261"/>
                    <a:gd name="connsiteY2" fmla="*/ 0 h 2037744"/>
                    <a:gd name="connsiteX3" fmla="*/ 1089261 w 1089261"/>
                    <a:gd name="connsiteY3" fmla="*/ 599165 h 2037744"/>
                    <a:gd name="connsiteX4" fmla="*/ 816978 w 1089261"/>
                    <a:gd name="connsiteY4" fmla="*/ 599165 h 2037744"/>
                    <a:gd name="connsiteX5" fmla="*/ 544696 w 1089261"/>
                    <a:gd name="connsiteY5" fmla="*/ 272282 h 2037744"/>
                    <a:gd name="connsiteX6" fmla="*/ 272414 w 1089261"/>
                    <a:gd name="connsiteY6" fmla="*/ 599165 h 2037744"/>
                    <a:gd name="connsiteX7" fmla="*/ 5957 w 1089261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5822 w 1089126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70824 w 1089126"/>
                    <a:gd name="connsiteY7" fmla="*/ 60426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62088 w 1089126"/>
                    <a:gd name="connsiteY7" fmla="*/ 203119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67912 w 1089126"/>
                    <a:gd name="connsiteY7" fmla="*/ 203119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70824 w 1089126"/>
                    <a:gd name="connsiteY7" fmla="*/ 2034104 h 2037744"/>
                    <a:gd name="connsiteX8" fmla="*/ 5822 w 1089126"/>
                    <a:gd name="connsiteY8" fmla="*/ 2037744 h 203774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48356"/>
                    <a:gd name="connsiteY0" fmla="*/ 2031924 h 2034109"/>
                    <a:gd name="connsiteX1" fmla="*/ 0 w 1048356"/>
                    <a:gd name="connsiteY1" fmla="*/ 601356 h 2034109"/>
                    <a:gd name="connsiteX2" fmla="*/ 544562 w 1048356"/>
                    <a:gd name="connsiteY2" fmla="*/ 5 h 2034109"/>
                    <a:gd name="connsiteX3" fmla="*/ 1048356 w 1048356"/>
                    <a:gd name="connsiteY3" fmla="*/ 593346 h 2034109"/>
                    <a:gd name="connsiteX4" fmla="*/ 816843 w 1048356"/>
                    <a:gd name="connsiteY4" fmla="*/ 599170 h 2034109"/>
                    <a:gd name="connsiteX5" fmla="*/ 544561 w 1048356"/>
                    <a:gd name="connsiteY5" fmla="*/ 272287 h 2034109"/>
                    <a:gd name="connsiteX6" fmla="*/ 272279 w 1048356"/>
                    <a:gd name="connsiteY6" fmla="*/ 599170 h 2034109"/>
                    <a:gd name="connsiteX7" fmla="*/ 270824 w 1048356"/>
                    <a:gd name="connsiteY7" fmla="*/ 2034109 h 2034109"/>
                    <a:gd name="connsiteX8" fmla="*/ 2910 w 1048356"/>
                    <a:gd name="connsiteY8" fmla="*/ 2031924 h 2034109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816843 w 1048375"/>
                    <a:gd name="connsiteY4" fmla="*/ 599173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9173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68759"/>
                    <a:gd name="connsiteY0" fmla="*/ 2031923 h 2034108"/>
                    <a:gd name="connsiteX1" fmla="*/ 0 w 1068759"/>
                    <a:gd name="connsiteY1" fmla="*/ 601355 h 2034108"/>
                    <a:gd name="connsiteX2" fmla="*/ 544562 w 1068759"/>
                    <a:gd name="connsiteY2" fmla="*/ 4 h 2034108"/>
                    <a:gd name="connsiteX3" fmla="*/ 1068741 w 1068759"/>
                    <a:gd name="connsiteY3" fmla="*/ 604994 h 2034108"/>
                    <a:gd name="connsiteX4" fmla="*/ 793546 w 1068759"/>
                    <a:gd name="connsiteY4" fmla="*/ 599169 h 2034108"/>
                    <a:gd name="connsiteX5" fmla="*/ 544561 w 1068759"/>
                    <a:gd name="connsiteY5" fmla="*/ 272286 h 2034108"/>
                    <a:gd name="connsiteX6" fmla="*/ 272279 w 1068759"/>
                    <a:gd name="connsiteY6" fmla="*/ 599169 h 2034108"/>
                    <a:gd name="connsiteX7" fmla="*/ 270824 w 1068759"/>
                    <a:gd name="connsiteY7" fmla="*/ 2034108 h 2034108"/>
                    <a:gd name="connsiteX8" fmla="*/ 2910 w 1068759"/>
                    <a:gd name="connsiteY8" fmla="*/ 2031923 h 2034108"/>
                    <a:gd name="connsiteX0" fmla="*/ 2910 w 1054199"/>
                    <a:gd name="connsiteY0" fmla="*/ 2031920 h 2034105"/>
                    <a:gd name="connsiteX1" fmla="*/ 0 w 1054199"/>
                    <a:gd name="connsiteY1" fmla="*/ 601352 h 2034105"/>
                    <a:gd name="connsiteX2" fmla="*/ 544562 w 1054199"/>
                    <a:gd name="connsiteY2" fmla="*/ 1 h 2034105"/>
                    <a:gd name="connsiteX3" fmla="*/ 1054181 w 1054199"/>
                    <a:gd name="connsiteY3" fmla="*/ 599167 h 2034105"/>
                    <a:gd name="connsiteX4" fmla="*/ 793546 w 1054199"/>
                    <a:gd name="connsiteY4" fmla="*/ 599166 h 2034105"/>
                    <a:gd name="connsiteX5" fmla="*/ 544561 w 1054199"/>
                    <a:gd name="connsiteY5" fmla="*/ 272283 h 2034105"/>
                    <a:gd name="connsiteX6" fmla="*/ 272279 w 1054199"/>
                    <a:gd name="connsiteY6" fmla="*/ 599166 h 2034105"/>
                    <a:gd name="connsiteX7" fmla="*/ 270824 w 1054199"/>
                    <a:gd name="connsiteY7" fmla="*/ 2034105 h 2034105"/>
                    <a:gd name="connsiteX8" fmla="*/ 2910 w 1054199"/>
                    <a:gd name="connsiteY8" fmla="*/ 2031920 h 20341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054199" h="2034105">
                      <a:moveTo>
                        <a:pt x="2910" y="2031920"/>
                      </a:moveTo>
                      <a:cubicBezTo>
                        <a:pt x="969" y="1553122"/>
                        <a:pt x="1941" y="1080150"/>
                        <a:pt x="0" y="601352"/>
                      </a:cubicBezTo>
                      <a:cubicBezTo>
                        <a:pt x="486" y="82148"/>
                        <a:pt x="368865" y="365"/>
                        <a:pt x="544562" y="1"/>
                      </a:cubicBezTo>
                      <a:cubicBezTo>
                        <a:pt x="720259" y="-363"/>
                        <a:pt x="1057093" y="163422"/>
                        <a:pt x="1054181" y="599167"/>
                      </a:cubicBezTo>
                      <a:lnTo>
                        <a:pt x="793546" y="599166"/>
                      </a:lnTo>
                      <a:cubicBezTo>
                        <a:pt x="776074" y="357480"/>
                        <a:pt x="694938" y="272283"/>
                        <a:pt x="544561" y="272283"/>
                      </a:cubicBezTo>
                      <a:cubicBezTo>
                        <a:pt x="394184" y="272283"/>
                        <a:pt x="282955" y="345813"/>
                        <a:pt x="272279" y="599166"/>
                      </a:cubicBezTo>
                      <a:cubicBezTo>
                        <a:pt x="270823" y="1076508"/>
                        <a:pt x="272280" y="1556763"/>
                        <a:pt x="270824" y="2034105"/>
                      </a:cubicBezTo>
                      <a:lnTo>
                        <a:pt x="2910" y="203192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4">
                        <a:lumMod val="67000"/>
                      </a:schemeClr>
                    </a:gs>
                    <a:gs pos="48000">
                      <a:schemeClr val="accent4">
                        <a:lumMod val="97000"/>
                        <a:lumOff val="3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 scaled="1"/>
                  <a:tileRect/>
                </a:gra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Block Arc 8">
                  <a:extLst>
                    <a:ext uri="{FF2B5EF4-FFF2-40B4-BE49-F238E27FC236}">
                      <a16:creationId xmlns:a16="http://schemas.microsoft.com/office/drawing/2014/main" id="{220BA18E-D389-4E6F-8A7C-C9EE227C3110}"/>
                    </a:ext>
                  </a:extLst>
                </p:cNvPr>
                <p:cNvSpPr/>
                <p:nvPr/>
              </p:nvSpPr>
              <p:spPr>
                <a:xfrm flipV="1">
                  <a:off x="3554475" y="2405808"/>
                  <a:ext cx="2263081" cy="3970815"/>
                </a:xfrm>
                <a:custGeom>
                  <a:avLst/>
                  <a:gdLst>
                    <a:gd name="connsiteX0" fmla="*/ 0 w 1089127"/>
                    <a:gd name="connsiteY0" fmla="*/ 599165 h 1198330"/>
                    <a:gd name="connsiteX1" fmla="*/ 544564 w 1089127"/>
                    <a:gd name="connsiteY1" fmla="*/ 0 h 1198330"/>
                    <a:gd name="connsiteX2" fmla="*/ 1089128 w 1089127"/>
                    <a:gd name="connsiteY2" fmla="*/ 599165 h 1198330"/>
                    <a:gd name="connsiteX3" fmla="*/ 816845 w 1089127"/>
                    <a:gd name="connsiteY3" fmla="*/ 599165 h 1198330"/>
                    <a:gd name="connsiteX4" fmla="*/ 544563 w 1089127"/>
                    <a:gd name="connsiteY4" fmla="*/ 272282 h 1198330"/>
                    <a:gd name="connsiteX5" fmla="*/ 272281 w 1089127"/>
                    <a:gd name="connsiteY5" fmla="*/ 599165 h 1198330"/>
                    <a:gd name="connsiteX6" fmla="*/ 0 w 1089127"/>
                    <a:gd name="connsiteY6" fmla="*/ 599165 h 1198330"/>
                    <a:gd name="connsiteX0" fmla="*/ 0 w 1089128"/>
                    <a:gd name="connsiteY0" fmla="*/ 599165 h 599165"/>
                    <a:gd name="connsiteX1" fmla="*/ 544564 w 1089128"/>
                    <a:gd name="connsiteY1" fmla="*/ 0 h 599165"/>
                    <a:gd name="connsiteX2" fmla="*/ 1089128 w 1089128"/>
                    <a:gd name="connsiteY2" fmla="*/ 599165 h 599165"/>
                    <a:gd name="connsiteX3" fmla="*/ 816845 w 1089128"/>
                    <a:gd name="connsiteY3" fmla="*/ 599165 h 599165"/>
                    <a:gd name="connsiteX4" fmla="*/ 544563 w 1089128"/>
                    <a:gd name="connsiteY4" fmla="*/ 272282 h 599165"/>
                    <a:gd name="connsiteX5" fmla="*/ 272281 w 1089128"/>
                    <a:gd name="connsiteY5" fmla="*/ 599165 h 599165"/>
                    <a:gd name="connsiteX6" fmla="*/ 0 w 1089128"/>
                    <a:gd name="connsiteY6" fmla="*/ 599165 h 599165"/>
                    <a:gd name="connsiteX0" fmla="*/ 25 w 1089153"/>
                    <a:gd name="connsiteY0" fmla="*/ 599165 h 599165"/>
                    <a:gd name="connsiteX1" fmla="*/ 544589 w 1089153"/>
                    <a:gd name="connsiteY1" fmla="*/ 0 h 599165"/>
                    <a:gd name="connsiteX2" fmla="*/ 1089153 w 1089153"/>
                    <a:gd name="connsiteY2" fmla="*/ 599165 h 599165"/>
                    <a:gd name="connsiteX3" fmla="*/ 816870 w 1089153"/>
                    <a:gd name="connsiteY3" fmla="*/ 599165 h 599165"/>
                    <a:gd name="connsiteX4" fmla="*/ 544588 w 1089153"/>
                    <a:gd name="connsiteY4" fmla="*/ 272282 h 599165"/>
                    <a:gd name="connsiteX5" fmla="*/ 272306 w 1089153"/>
                    <a:gd name="connsiteY5" fmla="*/ 599165 h 599165"/>
                    <a:gd name="connsiteX6" fmla="*/ 25 w 1089153"/>
                    <a:gd name="connsiteY6" fmla="*/ 599165 h 599165"/>
                    <a:gd name="connsiteX0" fmla="*/ 52399 w 1141527"/>
                    <a:gd name="connsiteY0" fmla="*/ 599165 h 645253"/>
                    <a:gd name="connsiteX1" fmla="*/ 52401 w 1141527"/>
                    <a:gd name="connsiteY1" fmla="*/ 601351 h 645253"/>
                    <a:gd name="connsiteX2" fmla="*/ 596963 w 1141527"/>
                    <a:gd name="connsiteY2" fmla="*/ 0 h 645253"/>
                    <a:gd name="connsiteX3" fmla="*/ 1141527 w 1141527"/>
                    <a:gd name="connsiteY3" fmla="*/ 599165 h 645253"/>
                    <a:gd name="connsiteX4" fmla="*/ 869244 w 1141527"/>
                    <a:gd name="connsiteY4" fmla="*/ 599165 h 645253"/>
                    <a:gd name="connsiteX5" fmla="*/ 596962 w 1141527"/>
                    <a:gd name="connsiteY5" fmla="*/ 272282 h 645253"/>
                    <a:gd name="connsiteX6" fmla="*/ 324680 w 1141527"/>
                    <a:gd name="connsiteY6" fmla="*/ 599165 h 645253"/>
                    <a:gd name="connsiteX7" fmla="*/ 52399 w 1141527"/>
                    <a:gd name="connsiteY7" fmla="*/ 599165 h 645253"/>
                    <a:gd name="connsiteX0" fmla="*/ 56058 w 1139362"/>
                    <a:gd name="connsiteY0" fmla="*/ 2037744 h 2037744"/>
                    <a:gd name="connsiteX1" fmla="*/ 50236 w 1139362"/>
                    <a:gd name="connsiteY1" fmla="*/ 601351 h 2037744"/>
                    <a:gd name="connsiteX2" fmla="*/ 594798 w 1139362"/>
                    <a:gd name="connsiteY2" fmla="*/ 0 h 2037744"/>
                    <a:gd name="connsiteX3" fmla="*/ 1139362 w 1139362"/>
                    <a:gd name="connsiteY3" fmla="*/ 599165 h 2037744"/>
                    <a:gd name="connsiteX4" fmla="*/ 867079 w 1139362"/>
                    <a:gd name="connsiteY4" fmla="*/ 599165 h 2037744"/>
                    <a:gd name="connsiteX5" fmla="*/ 594797 w 1139362"/>
                    <a:gd name="connsiteY5" fmla="*/ 272282 h 2037744"/>
                    <a:gd name="connsiteX6" fmla="*/ 322515 w 1139362"/>
                    <a:gd name="connsiteY6" fmla="*/ 599165 h 2037744"/>
                    <a:gd name="connsiteX7" fmla="*/ 56058 w 1139362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5822 w 1089126"/>
                    <a:gd name="connsiteY7" fmla="*/ 2037744 h 2037744"/>
                    <a:gd name="connsiteX0" fmla="*/ 5957 w 1089261"/>
                    <a:gd name="connsiteY0" fmla="*/ 2037744 h 2037744"/>
                    <a:gd name="connsiteX1" fmla="*/ 135 w 1089261"/>
                    <a:gd name="connsiteY1" fmla="*/ 601351 h 2037744"/>
                    <a:gd name="connsiteX2" fmla="*/ 544697 w 1089261"/>
                    <a:gd name="connsiteY2" fmla="*/ 0 h 2037744"/>
                    <a:gd name="connsiteX3" fmla="*/ 1089261 w 1089261"/>
                    <a:gd name="connsiteY3" fmla="*/ 599165 h 2037744"/>
                    <a:gd name="connsiteX4" fmla="*/ 816978 w 1089261"/>
                    <a:gd name="connsiteY4" fmla="*/ 599165 h 2037744"/>
                    <a:gd name="connsiteX5" fmla="*/ 544696 w 1089261"/>
                    <a:gd name="connsiteY5" fmla="*/ 272282 h 2037744"/>
                    <a:gd name="connsiteX6" fmla="*/ 272414 w 1089261"/>
                    <a:gd name="connsiteY6" fmla="*/ 599165 h 2037744"/>
                    <a:gd name="connsiteX7" fmla="*/ 5957 w 1089261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5822 w 1089126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70824 w 1089126"/>
                    <a:gd name="connsiteY7" fmla="*/ 60426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62088 w 1089126"/>
                    <a:gd name="connsiteY7" fmla="*/ 203119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67912 w 1089126"/>
                    <a:gd name="connsiteY7" fmla="*/ 203119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70824 w 1089126"/>
                    <a:gd name="connsiteY7" fmla="*/ 2034104 h 2037744"/>
                    <a:gd name="connsiteX8" fmla="*/ 5822 w 1089126"/>
                    <a:gd name="connsiteY8" fmla="*/ 2037744 h 203774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48356"/>
                    <a:gd name="connsiteY0" fmla="*/ 2031924 h 2034109"/>
                    <a:gd name="connsiteX1" fmla="*/ 0 w 1048356"/>
                    <a:gd name="connsiteY1" fmla="*/ 601356 h 2034109"/>
                    <a:gd name="connsiteX2" fmla="*/ 544562 w 1048356"/>
                    <a:gd name="connsiteY2" fmla="*/ 5 h 2034109"/>
                    <a:gd name="connsiteX3" fmla="*/ 1048356 w 1048356"/>
                    <a:gd name="connsiteY3" fmla="*/ 593346 h 2034109"/>
                    <a:gd name="connsiteX4" fmla="*/ 816843 w 1048356"/>
                    <a:gd name="connsiteY4" fmla="*/ 599170 h 2034109"/>
                    <a:gd name="connsiteX5" fmla="*/ 544561 w 1048356"/>
                    <a:gd name="connsiteY5" fmla="*/ 272287 h 2034109"/>
                    <a:gd name="connsiteX6" fmla="*/ 272279 w 1048356"/>
                    <a:gd name="connsiteY6" fmla="*/ 599170 h 2034109"/>
                    <a:gd name="connsiteX7" fmla="*/ 270824 w 1048356"/>
                    <a:gd name="connsiteY7" fmla="*/ 2034109 h 2034109"/>
                    <a:gd name="connsiteX8" fmla="*/ 2910 w 1048356"/>
                    <a:gd name="connsiteY8" fmla="*/ 2031924 h 2034109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816843 w 1048375"/>
                    <a:gd name="connsiteY4" fmla="*/ 599173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9173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68759"/>
                    <a:gd name="connsiteY0" fmla="*/ 2031923 h 2034108"/>
                    <a:gd name="connsiteX1" fmla="*/ 0 w 1068759"/>
                    <a:gd name="connsiteY1" fmla="*/ 601355 h 2034108"/>
                    <a:gd name="connsiteX2" fmla="*/ 544562 w 1068759"/>
                    <a:gd name="connsiteY2" fmla="*/ 4 h 2034108"/>
                    <a:gd name="connsiteX3" fmla="*/ 1068741 w 1068759"/>
                    <a:gd name="connsiteY3" fmla="*/ 604994 h 2034108"/>
                    <a:gd name="connsiteX4" fmla="*/ 793546 w 1068759"/>
                    <a:gd name="connsiteY4" fmla="*/ 599169 h 2034108"/>
                    <a:gd name="connsiteX5" fmla="*/ 544561 w 1068759"/>
                    <a:gd name="connsiteY5" fmla="*/ 272286 h 2034108"/>
                    <a:gd name="connsiteX6" fmla="*/ 272279 w 1068759"/>
                    <a:gd name="connsiteY6" fmla="*/ 599169 h 2034108"/>
                    <a:gd name="connsiteX7" fmla="*/ 270824 w 1068759"/>
                    <a:gd name="connsiteY7" fmla="*/ 2034108 h 2034108"/>
                    <a:gd name="connsiteX8" fmla="*/ 2910 w 1068759"/>
                    <a:gd name="connsiteY8" fmla="*/ 2031923 h 2034108"/>
                    <a:gd name="connsiteX0" fmla="*/ 2910 w 1054199"/>
                    <a:gd name="connsiteY0" fmla="*/ 2031920 h 2034105"/>
                    <a:gd name="connsiteX1" fmla="*/ 0 w 1054199"/>
                    <a:gd name="connsiteY1" fmla="*/ 601352 h 2034105"/>
                    <a:gd name="connsiteX2" fmla="*/ 544562 w 1054199"/>
                    <a:gd name="connsiteY2" fmla="*/ 1 h 2034105"/>
                    <a:gd name="connsiteX3" fmla="*/ 1054181 w 1054199"/>
                    <a:gd name="connsiteY3" fmla="*/ 599167 h 2034105"/>
                    <a:gd name="connsiteX4" fmla="*/ 793546 w 1054199"/>
                    <a:gd name="connsiteY4" fmla="*/ 599166 h 2034105"/>
                    <a:gd name="connsiteX5" fmla="*/ 544561 w 1054199"/>
                    <a:gd name="connsiteY5" fmla="*/ 272283 h 2034105"/>
                    <a:gd name="connsiteX6" fmla="*/ 272279 w 1054199"/>
                    <a:gd name="connsiteY6" fmla="*/ 599166 h 2034105"/>
                    <a:gd name="connsiteX7" fmla="*/ 270824 w 1054199"/>
                    <a:gd name="connsiteY7" fmla="*/ 2034105 h 2034105"/>
                    <a:gd name="connsiteX8" fmla="*/ 2910 w 1054199"/>
                    <a:gd name="connsiteY8" fmla="*/ 2031920 h 20341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054199" h="2034105">
                      <a:moveTo>
                        <a:pt x="2910" y="2031920"/>
                      </a:moveTo>
                      <a:cubicBezTo>
                        <a:pt x="969" y="1553122"/>
                        <a:pt x="1941" y="1080150"/>
                        <a:pt x="0" y="601352"/>
                      </a:cubicBezTo>
                      <a:cubicBezTo>
                        <a:pt x="486" y="82148"/>
                        <a:pt x="368865" y="365"/>
                        <a:pt x="544562" y="1"/>
                      </a:cubicBezTo>
                      <a:cubicBezTo>
                        <a:pt x="720259" y="-363"/>
                        <a:pt x="1057093" y="163422"/>
                        <a:pt x="1054181" y="599167"/>
                      </a:cubicBezTo>
                      <a:lnTo>
                        <a:pt x="793546" y="599166"/>
                      </a:lnTo>
                      <a:cubicBezTo>
                        <a:pt x="776074" y="357480"/>
                        <a:pt x="694938" y="272283"/>
                        <a:pt x="544561" y="272283"/>
                      </a:cubicBezTo>
                      <a:cubicBezTo>
                        <a:pt x="394184" y="272283"/>
                        <a:pt x="282955" y="345813"/>
                        <a:pt x="272279" y="599166"/>
                      </a:cubicBezTo>
                      <a:cubicBezTo>
                        <a:pt x="270823" y="1076508"/>
                        <a:pt x="272280" y="1556763"/>
                        <a:pt x="270824" y="2034105"/>
                      </a:cubicBezTo>
                      <a:lnTo>
                        <a:pt x="2910" y="203192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2">
                        <a:lumMod val="67000"/>
                      </a:schemeClr>
                    </a:gs>
                    <a:gs pos="48000">
                      <a:schemeClr val="accent2">
                        <a:lumMod val="97000"/>
                        <a:lumOff val="3000"/>
                      </a:schemeClr>
                    </a:gs>
                    <a:gs pos="100000">
                      <a:schemeClr val="accent2">
                        <a:lumMod val="60000"/>
                        <a:lumOff val="40000"/>
                      </a:schemeClr>
                    </a:gs>
                  </a:gsLst>
                  <a:lin ang="5400000" scaled="1"/>
                  <a:tileRect/>
                </a:gra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Block Arc 8">
                  <a:extLst>
                    <a:ext uri="{FF2B5EF4-FFF2-40B4-BE49-F238E27FC236}">
                      <a16:creationId xmlns:a16="http://schemas.microsoft.com/office/drawing/2014/main" id="{6DE93D10-B7C2-4C30-960C-236BEF69FD30}"/>
                    </a:ext>
                  </a:extLst>
                </p:cNvPr>
                <p:cNvSpPr/>
                <p:nvPr/>
              </p:nvSpPr>
              <p:spPr>
                <a:xfrm>
                  <a:off x="5247563" y="723762"/>
                  <a:ext cx="2263081" cy="3970815"/>
                </a:xfrm>
                <a:custGeom>
                  <a:avLst/>
                  <a:gdLst>
                    <a:gd name="connsiteX0" fmla="*/ 0 w 1089127"/>
                    <a:gd name="connsiteY0" fmla="*/ 599165 h 1198330"/>
                    <a:gd name="connsiteX1" fmla="*/ 544564 w 1089127"/>
                    <a:gd name="connsiteY1" fmla="*/ 0 h 1198330"/>
                    <a:gd name="connsiteX2" fmla="*/ 1089128 w 1089127"/>
                    <a:gd name="connsiteY2" fmla="*/ 599165 h 1198330"/>
                    <a:gd name="connsiteX3" fmla="*/ 816845 w 1089127"/>
                    <a:gd name="connsiteY3" fmla="*/ 599165 h 1198330"/>
                    <a:gd name="connsiteX4" fmla="*/ 544563 w 1089127"/>
                    <a:gd name="connsiteY4" fmla="*/ 272282 h 1198330"/>
                    <a:gd name="connsiteX5" fmla="*/ 272281 w 1089127"/>
                    <a:gd name="connsiteY5" fmla="*/ 599165 h 1198330"/>
                    <a:gd name="connsiteX6" fmla="*/ 0 w 1089127"/>
                    <a:gd name="connsiteY6" fmla="*/ 599165 h 1198330"/>
                    <a:gd name="connsiteX0" fmla="*/ 0 w 1089128"/>
                    <a:gd name="connsiteY0" fmla="*/ 599165 h 599165"/>
                    <a:gd name="connsiteX1" fmla="*/ 544564 w 1089128"/>
                    <a:gd name="connsiteY1" fmla="*/ 0 h 599165"/>
                    <a:gd name="connsiteX2" fmla="*/ 1089128 w 1089128"/>
                    <a:gd name="connsiteY2" fmla="*/ 599165 h 599165"/>
                    <a:gd name="connsiteX3" fmla="*/ 816845 w 1089128"/>
                    <a:gd name="connsiteY3" fmla="*/ 599165 h 599165"/>
                    <a:gd name="connsiteX4" fmla="*/ 544563 w 1089128"/>
                    <a:gd name="connsiteY4" fmla="*/ 272282 h 599165"/>
                    <a:gd name="connsiteX5" fmla="*/ 272281 w 1089128"/>
                    <a:gd name="connsiteY5" fmla="*/ 599165 h 599165"/>
                    <a:gd name="connsiteX6" fmla="*/ 0 w 1089128"/>
                    <a:gd name="connsiteY6" fmla="*/ 599165 h 599165"/>
                    <a:gd name="connsiteX0" fmla="*/ 25 w 1089153"/>
                    <a:gd name="connsiteY0" fmla="*/ 599165 h 599165"/>
                    <a:gd name="connsiteX1" fmla="*/ 544589 w 1089153"/>
                    <a:gd name="connsiteY1" fmla="*/ 0 h 599165"/>
                    <a:gd name="connsiteX2" fmla="*/ 1089153 w 1089153"/>
                    <a:gd name="connsiteY2" fmla="*/ 599165 h 599165"/>
                    <a:gd name="connsiteX3" fmla="*/ 816870 w 1089153"/>
                    <a:gd name="connsiteY3" fmla="*/ 599165 h 599165"/>
                    <a:gd name="connsiteX4" fmla="*/ 544588 w 1089153"/>
                    <a:gd name="connsiteY4" fmla="*/ 272282 h 599165"/>
                    <a:gd name="connsiteX5" fmla="*/ 272306 w 1089153"/>
                    <a:gd name="connsiteY5" fmla="*/ 599165 h 599165"/>
                    <a:gd name="connsiteX6" fmla="*/ 25 w 1089153"/>
                    <a:gd name="connsiteY6" fmla="*/ 599165 h 599165"/>
                    <a:gd name="connsiteX0" fmla="*/ 52399 w 1141527"/>
                    <a:gd name="connsiteY0" fmla="*/ 599165 h 645253"/>
                    <a:gd name="connsiteX1" fmla="*/ 52401 w 1141527"/>
                    <a:gd name="connsiteY1" fmla="*/ 601351 h 645253"/>
                    <a:gd name="connsiteX2" fmla="*/ 596963 w 1141527"/>
                    <a:gd name="connsiteY2" fmla="*/ 0 h 645253"/>
                    <a:gd name="connsiteX3" fmla="*/ 1141527 w 1141527"/>
                    <a:gd name="connsiteY3" fmla="*/ 599165 h 645253"/>
                    <a:gd name="connsiteX4" fmla="*/ 869244 w 1141527"/>
                    <a:gd name="connsiteY4" fmla="*/ 599165 h 645253"/>
                    <a:gd name="connsiteX5" fmla="*/ 596962 w 1141527"/>
                    <a:gd name="connsiteY5" fmla="*/ 272282 h 645253"/>
                    <a:gd name="connsiteX6" fmla="*/ 324680 w 1141527"/>
                    <a:gd name="connsiteY6" fmla="*/ 599165 h 645253"/>
                    <a:gd name="connsiteX7" fmla="*/ 52399 w 1141527"/>
                    <a:gd name="connsiteY7" fmla="*/ 599165 h 645253"/>
                    <a:gd name="connsiteX0" fmla="*/ 56058 w 1139362"/>
                    <a:gd name="connsiteY0" fmla="*/ 2037744 h 2037744"/>
                    <a:gd name="connsiteX1" fmla="*/ 50236 w 1139362"/>
                    <a:gd name="connsiteY1" fmla="*/ 601351 h 2037744"/>
                    <a:gd name="connsiteX2" fmla="*/ 594798 w 1139362"/>
                    <a:gd name="connsiteY2" fmla="*/ 0 h 2037744"/>
                    <a:gd name="connsiteX3" fmla="*/ 1139362 w 1139362"/>
                    <a:gd name="connsiteY3" fmla="*/ 599165 h 2037744"/>
                    <a:gd name="connsiteX4" fmla="*/ 867079 w 1139362"/>
                    <a:gd name="connsiteY4" fmla="*/ 599165 h 2037744"/>
                    <a:gd name="connsiteX5" fmla="*/ 594797 w 1139362"/>
                    <a:gd name="connsiteY5" fmla="*/ 272282 h 2037744"/>
                    <a:gd name="connsiteX6" fmla="*/ 322515 w 1139362"/>
                    <a:gd name="connsiteY6" fmla="*/ 599165 h 2037744"/>
                    <a:gd name="connsiteX7" fmla="*/ 56058 w 1139362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5822 w 1089126"/>
                    <a:gd name="connsiteY7" fmla="*/ 2037744 h 2037744"/>
                    <a:gd name="connsiteX0" fmla="*/ 5957 w 1089261"/>
                    <a:gd name="connsiteY0" fmla="*/ 2037744 h 2037744"/>
                    <a:gd name="connsiteX1" fmla="*/ 135 w 1089261"/>
                    <a:gd name="connsiteY1" fmla="*/ 601351 h 2037744"/>
                    <a:gd name="connsiteX2" fmla="*/ 544697 w 1089261"/>
                    <a:gd name="connsiteY2" fmla="*/ 0 h 2037744"/>
                    <a:gd name="connsiteX3" fmla="*/ 1089261 w 1089261"/>
                    <a:gd name="connsiteY3" fmla="*/ 599165 h 2037744"/>
                    <a:gd name="connsiteX4" fmla="*/ 816978 w 1089261"/>
                    <a:gd name="connsiteY4" fmla="*/ 599165 h 2037744"/>
                    <a:gd name="connsiteX5" fmla="*/ 544696 w 1089261"/>
                    <a:gd name="connsiteY5" fmla="*/ 272282 h 2037744"/>
                    <a:gd name="connsiteX6" fmla="*/ 272414 w 1089261"/>
                    <a:gd name="connsiteY6" fmla="*/ 599165 h 2037744"/>
                    <a:gd name="connsiteX7" fmla="*/ 5957 w 1089261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5822 w 1089126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70824 w 1089126"/>
                    <a:gd name="connsiteY7" fmla="*/ 60426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62088 w 1089126"/>
                    <a:gd name="connsiteY7" fmla="*/ 203119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67912 w 1089126"/>
                    <a:gd name="connsiteY7" fmla="*/ 203119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70824 w 1089126"/>
                    <a:gd name="connsiteY7" fmla="*/ 2034104 h 2037744"/>
                    <a:gd name="connsiteX8" fmla="*/ 5822 w 1089126"/>
                    <a:gd name="connsiteY8" fmla="*/ 2037744 h 203774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48356"/>
                    <a:gd name="connsiteY0" fmla="*/ 2031924 h 2034109"/>
                    <a:gd name="connsiteX1" fmla="*/ 0 w 1048356"/>
                    <a:gd name="connsiteY1" fmla="*/ 601356 h 2034109"/>
                    <a:gd name="connsiteX2" fmla="*/ 544562 w 1048356"/>
                    <a:gd name="connsiteY2" fmla="*/ 5 h 2034109"/>
                    <a:gd name="connsiteX3" fmla="*/ 1048356 w 1048356"/>
                    <a:gd name="connsiteY3" fmla="*/ 593346 h 2034109"/>
                    <a:gd name="connsiteX4" fmla="*/ 816843 w 1048356"/>
                    <a:gd name="connsiteY4" fmla="*/ 599170 h 2034109"/>
                    <a:gd name="connsiteX5" fmla="*/ 544561 w 1048356"/>
                    <a:gd name="connsiteY5" fmla="*/ 272287 h 2034109"/>
                    <a:gd name="connsiteX6" fmla="*/ 272279 w 1048356"/>
                    <a:gd name="connsiteY6" fmla="*/ 599170 h 2034109"/>
                    <a:gd name="connsiteX7" fmla="*/ 270824 w 1048356"/>
                    <a:gd name="connsiteY7" fmla="*/ 2034109 h 2034109"/>
                    <a:gd name="connsiteX8" fmla="*/ 2910 w 1048356"/>
                    <a:gd name="connsiteY8" fmla="*/ 2031924 h 2034109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816843 w 1048375"/>
                    <a:gd name="connsiteY4" fmla="*/ 599173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9173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68759"/>
                    <a:gd name="connsiteY0" fmla="*/ 2031923 h 2034108"/>
                    <a:gd name="connsiteX1" fmla="*/ 0 w 1068759"/>
                    <a:gd name="connsiteY1" fmla="*/ 601355 h 2034108"/>
                    <a:gd name="connsiteX2" fmla="*/ 544562 w 1068759"/>
                    <a:gd name="connsiteY2" fmla="*/ 4 h 2034108"/>
                    <a:gd name="connsiteX3" fmla="*/ 1068741 w 1068759"/>
                    <a:gd name="connsiteY3" fmla="*/ 604994 h 2034108"/>
                    <a:gd name="connsiteX4" fmla="*/ 793546 w 1068759"/>
                    <a:gd name="connsiteY4" fmla="*/ 599169 h 2034108"/>
                    <a:gd name="connsiteX5" fmla="*/ 544561 w 1068759"/>
                    <a:gd name="connsiteY5" fmla="*/ 272286 h 2034108"/>
                    <a:gd name="connsiteX6" fmla="*/ 272279 w 1068759"/>
                    <a:gd name="connsiteY6" fmla="*/ 599169 h 2034108"/>
                    <a:gd name="connsiteX7" fmla="*/ 270824 w 1068759"/>
                    <a:gd name="connsiteY7" fmla="*/ 2034108 h 2034108"/>
                    <a:gd name="connsiteX8" fmla="*/ 2910 w 1068759"/>
                    <a:gd name="connsiteY8" fmla="*/ 2031923 h 2034108"/>
                    <a:gd name="connsiteX0" fmla="*/ 2910 w 1054199"/>
                    <a:gd name="connsiteY0" fmla="*/ 2031920 h 2034105"/>
                    <a:gd name="connsiteX1" fmla="*/ 0 w 1054199"/>
                    <a:gd name="connsiteY1" fmla="*/ 601352 h 2034105"/>
                    <a:gd name="connsiteX2" fmla="*/ 544562 w 1054199"/>
                    <a:gd name="connsiteY2" fmla="*/ 1 h 2034105"/>
                    <a:gd name="connsiteX3" fmla="*/ 1054181 w 1054199"/>
                    <a:gd name="connsiteY3" fmla="*/ 599167 h 2034105"/>
                    <a:gd name="connsiteX4" fmla="*/ 793546 w 1054199"/>
                    <a:gd name="connsiteY4" fmla="*/ 599166 h 2034105"/>
                    <a:gd name="connsiteX5" fmla="*/ 544561 w 1054199"/>
                    <a:gd name="connsiteY5" fmla="*/ 272283 h 2034105"/>
                    <a:gd name="connsiteX6" fmla="*/ 272279 w 1054199"/>
                    <a:gd name="connsiteY6" fmla="*/ 599166 h 2034105"/>
                    <a:gd name="connsiteX7" fmla="*/ 270824 w 1054199"/>
                    <a:gd name="connsiteY7" fmla="*/ 2034105 h 2034105"/>
                    <a:gd name="connsiteX8" fmla="*/ 2910 w 1054199"/>
                    <a:gd name="connsiteY8" fmla="*/ 2031920 h 20341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054199" h="2034105">
                      <a:moveTo>
                        <a:pt x="2910" y="2031920"/>
                      </a:moveTo>
                      <a:cubicBezTo>
                        <a:pt x="969" y="1553122"/>
                        <a:pt x="1941" y="1080150"/>
                        <a:pt x="0" y="601352"/>
                      </a:cubicBezTo>
                      <a:cubicBezTo>
                        <a:pt x="486" y="82148"/>
                        <a:pt x="368865" y="365"/>
                        <a:pt x="544562" y="1"/>
                      </a:cubicBezTo>
                      <a:cubicBezTo>
                        <a:pt x="720259" y="-363"/>
                        <a:pt x="1057093" y="163422"/>
                        <a:pt x="1054181" y="599167"/>
                      </a:cubicBezTo>
                      <a:lnTo>
                        <a:pt x="793546" y="599166"/>
                      </a:lnTo>
                      <a:cubicBezTo>
                        <a:pt x="776074" y="357480"/>
                        <a:pt x="694938" y="272283"/>
                        <a:pt x="544561" y="272283"/>
                      </a:cubicBezTo>
                      <a:cubicBezTo>
                        <a:pt x="394184" y="272283"/>
                        <a:pt x="282955" y="345813"/>
                        <a:pt x="272279" y="599166"/>
                      </a:cubicBezTo>
                      <a:cubicBezTo>
                        <a:pt x="270823" y="1076508"/>
                        <a:pt x="272280" y="1556763"/>
                        <a:pt x="270824" y="2034105"/>
                      </a:cubicBezTo>
                      <a:lnTo>
                        <a:pt x="2910" y="203192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6">
                        <a:lumMod val="67000"/>
                      </a:schemeClr>
                    </a:gs>
                    <a:gs pos="48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1"/>
                  <a:tileRect/>
                </a:gra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" name="Block Arc 8">
                  <a:extLst>
                    <a:ext uri="{FF2B5EF4-FFF2-40B4-BE49-F238E27FC236}">
                      <a16:creationId xmlns:a16="http://schemas.microsoft.com/office/drawing/2014/main" id="{8A9EAF5B-8CB9-4106-8402-41987C75C203}"/>
                    </a:ext>
                  </a:extLst>
                </p:cNvPr>
                <p:cNvSpPr/>
                <p:nvPr/>
              </p:nvSpPr>
              <p:spPr>
                <a:xfrm>
                  <a:off x="8667912" y="723762"/>
                  <a:ext cx="2263081" cy="3970815"/>
                </a:xfrm>
                <a:custGeom>
                  <a:avLst/>
                  <a:gdLst>
                    <a:gd name="connsiteX0" fmla="*/ 0 w 1089127"/>
                    <a:gd name="connsiteY0" fmla="*/ 599165 h 1198330"/>
                    <a:gd name="connsiteX1" fmla="*/ 544564 w 1089127"/>
                    <a:gd name="connsiteY1" fmla="*/ 0 h 1198330"/>
                    <a:gd name="connsiteX2" fmla="*/ 1089128 w 1089127"/>
                    <a:gd name="connsiteY2" fmla="*/ 599165 h 1198330"/>
                    <a:gd name="connsiteX3" fmla="*/ 816845 w 1089127"/>
                    <a:gd name="connsiteY3" fmla="*/ 599165 h 1198330"/>
                    <a:gd name="connsiteX4" fmla="*/ 544563 w 1089127"/>
                    <a:gd name="connsiteY4" fmla="*/ 272282 h 1198330"/>
                    <a:gd name="connsiteX5" fmla="*/ 272281 w 1089127"/>
                    <a:gd name="connsiteY5" fmla="*/ 599165 h 1198330"/>
                    <a:gd name="connsiteX6" fmla="*/ 0 w 1089127"/>
                    <a:gd name="connsiteY6" fmla="*/ 599165 h 1198330"/>
                    <a:gd name="connsiteX0" fmla="*/ 0 w 1089128"/>
                    <a:gd name="connsiteY0" fmla="*/ 599165 h 599165"/>
                    <a:gd name="connsiteX1" fmla="*/ 544564 w 1089128"/>
                    <a:gd name="connsiteY1" fmla="*/ 0 h 599165"/>
                    <a:gd name="connsiteX2" fmla="*/ 1089128 w 1089128"/>
                    <a:gd name="connsiteY2" fmla="*/ 599165 h 599165"/>
                    <a:gd name="connsiteX3" fmla="*/ 816845 w 1089128"/>
                    <a:gd name="connsiteY3" fmla="*/ 599165 h 599165"/>
                    <a:gd name="connsiteX4" fmla="*/ 544563 w 1089128"/>
                    <a:gd name="connsiteY4" fmla="*/ 272282 h 599165"/>
                    <a:gd name="connsiteX5" fmla="*/ 272281 w 1089128"/>
                    <a:gd name="connsiteY5" fmla="*/ 599165 h 599165"/>
                    <a:gd name="connsiteX6" fmla="*/ 0 w 1089128"/>
                    <a:gd name="connsiteY6" fmla="*/ 599165 h 599165"/>
                    <a:gd name="connsiteX0" fmla="*/ 25 w 1089153"/>
                    <a:gd name="connsiteY0" fmla="*/ 599165 h 599165"/>
                    <a:gd name="connsiteX1" fmla="*/ 544589 w 1089153"/>
                    <a:gd name="connsiteY1" fmla="*/ 0 h 599165"/>
                    <a:gd name="connsiteX2" fmla="*/ 1089153 w 1089153"/>
                    <a:gd name="connsiteY2" fmla="*/ 599165 h 599165"/>
                    <a:gd name="connsiteX3" fmla="*/ 816870 w 1089153"/>
                    <a:gd name="connsiteY3" fmla="*/ 599165 h 599165"/>
                    <a:gd name="connsiteX4" fmla="*/ 544588 w 1089153"/>
                    <a:gd name="connsiteY4" fmla="*/ 272282 h 599165"/>
                    <a:gd name="connsiteX5" fmla="*/ 272306 w 1089153"/>
                    <a:gd name="connsiteY5" fmla="*/ 599165 h 599165"/>
                    <a:gd name="connsiteX6" fmla="*/ 25 w 1089153"/>
                    <a:gd name="connsiteY6" fmla="*/ 599165 h 599165"/>
                    <a:gd name="connsiteX0" fmla="*/ 52399 w 1141527"/>
                    <a:gd name="connsiteY0" fmla="*/ 599165 h 645253"/>
                    <a:gd name="connsiteX1" fmla="*/ 52401 w 1141527"/>
                    <a:gd name="connsiteY1" fmla="*/ 601351 h 645253"/>
                    <a:gd name="connsiteX2" fmla="*/ 596963 w 1141527"/>
                    <a:gd name="connsiteY2" fmla="*/ 0 h 645253"/>
                    <a:gd name="connsiteX3" fmla="*/ 1141527 w 1141527"/>
                    <a:gd name="connsiteY3" fmla="*/ 599165 h 645253"/>
                    <a:gd name="connsiteX4" fmla="*/ 869244 w 1141527"/>
                    <a:gd name="connsiteY4" fmla="*/ 599165 h 645253"/>
                    <a:gd name="connsiteX5" fmla="*/ 596962 w 1141527"/>
                    <a:gd name="connsiteY5" fmla="*/ 272282 h 645253"/>
                    <a:gd name="connsiteX6" fmla="*/ 324680 w 1141527"/>
                    <a:gd name="connsiteY6" fmla="*/ 599165 h 645253"/>
                    <a:gd name="connsiteX7" fmla="*/ 52399 w 1141527"/>
                    <a:gd name="connsiteY7" fmla="*/ 599165 h 645253"/>
                    <a:gd name="connsiteX0" fmla="*/ 56058 w 1139362"/>
                    <a:gd name="connsiteY0" fmla="*/ 2037744 h 2037744"/>
                    <a:gd name="connsiteX1" fmla="*/ 50236 w 1139362"/>
                    <a:gd name="connsiteY1" fmla="*/ 601351 h 2037744"/>
                    <a:gd name="connsiteX2" fmla="*/ 594798 w 1139362"/>
                    <a:gd name="connsiteY2" fmla="*/ 0 h 2037744"/>
                    <a:gd name="connsiteX3" fmla="*/ 1139362 w 1139362"/>
                    <a:gd name="connsiteY3" fmla="*/ 599165 h 2037744"/>
                    <a:gd name="connsiteX4" fmla="*/ 867079 w 1139362"/>
                    <a:gd name="connsiteY4" fmla="*/ 599165 h 2037744"/>
                    <a:gd name="connsiteX5" fmla="*/ 594797 w 1139362"/>
                    <a:gd name="connsiteY5" fmla="*/ 272282 h 2037744"/>
                    <a:gd name="connsiteX6" fmla="*/ 322515 w 1139362"/>
                    <a:gd name="connsiteY6" fmla="*/ 599165 h 2037744"/>
                    <a:gd name="connsiteX7" fmla="*/ 56058 w 1139362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5822 w 1089126"/>
                    <a:gd name="connsiteY7" fmla="*/ 2037744 h 2037744"/>
                    <a:gd name="connsiteX0" fmla="*/ 5957 w 1089261"/>
                    <a:gd name="connsiteY0" fmla="*/ 2037744 h 2037744"/>
                    <a:gd name="connsiteX1" fmla="*/ 135 w 1089261"/>
                    <a:gd name="connsiteY1" fmla="*/ 601351 h 2037744"/>
                    <a:gd name="connsiteX2" fmla="*/ 544697 w 1089261"/>
                    <a:gd name="connsiteY2" fmla="*/ 0 h 2037744"/>
                    <a:gd name="connsiteX3" fmla="*/ 1089261 w 1089261"/>
                    <a:gd name="connsiteY3" fmla="*/ 599165 h 2037744"/>
                    <a:gd name="connsiteX4" fmla="*/ 816978 w 1089261"/>
                    <a:gd name="connsiteY4" fmla="*/ 599165 h 2037744"/>
                    <a:gd name="connsiteX5" fmla="*/ 544696 w 1089261"/>
                    <a:gd name="connsiteY5" fmla="*/ 272282 h 2037744"/>
                    <a:gd name="connsiteX6" fmla="*/ 272414 w 1089261"/>
                    <a:gd name="connsiteY6" fmla="*/ 599165 h 2037744"/>
                    <a:gd name="connsiteX7" fmla="*/ 5957 w 1089261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5822 w 1089126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70824 w 1089126"/>
                    <a:gd name="connsiteY7" fmla="*/ 60426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62088 w 1089126"/>
                    <a:gd name="connsiteY7" fmla="*/ 203119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67912 w 1089126"/>
                    <a:gd name="connsiteY7" fmla="*/ 203119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70824 w 1089126"/>
                    <a:gd name="connsiteY7" fmla="*/ 2034104 h 2037744"/>
                    <a:gd name="connsiteX8" fmla="*/ 5822 w 1089126"/>
                    <a:gd name="connsiteY8" fmla="*/ 2037744 h 203774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48356"/>
                    <a:gd name="connsiteY0" fmla="*/ 2031924 h 2034109"/>
                    <a:gd name="connsiteX1" fmla="*/ 0 w 1048356"/>
                    <a:gd name="connsiteY1" fmla="*/ 601356 h 2034109"/>
                    <a:gd name="connsiteX2" fmla="*/ 544562 w 1048356"/>
                    <a:gd name="connsiteY2" fmla="*/ 5 h 2034109"/>
                    <a:gd name="connsiteX3" fmla="*/ 1048356 w 1048356"/>
                    <a:gd name="connsiteY3" fmla="*/ 593346 h 2034109"/>
                    <a:gd name="connsiteX4" fmla="*/ 816843 w 1048356"/>
                    <a:gd name="connsiteY4" fmla="*/ 599170 h 2034109"/>
                    <a:gd name="connsiteX5" fmla="*/ 544561 w 1048356"/>
                    <a:gd name="connsiteY5" fmla="*/ 272287 h 2034109"/>
                    <a:gd name="connsiteX6" fmla="*/ 272279 w 1048356"/>
                    <a:gd name="connsiteY6" fmla="*/ 599170 h 2034109"/>
                    <a:gd name="connsiteX7" fmla="*/ 270824 w 1048356"/>
                    <a:gd name="connsiteY7" fmla="*/ 2034109 h 2034109"/>
                    <a:gd name="connsiteX8" fmla="*/ 2910 w 1048356"/>
                    <a:gd name="connsiteY8" fmla="*/ 2031924 h 2034109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816843 w 1048375"/>
                    <a:gd name="connsiteY4" fmla="*/ 599173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9173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68759"/>
                    <a:gd name="connsiteY0" fmla="*/ 2031923 h 2034108"/>
                    <a:gd name="connsiteX1" fmla="*/ 0 w 1068759"/>
                    <a:gd name="connsiteY1" fmla="*/ 601355 h 2034108"/>
                    <a:gd name="connsiteX2" fmla="*/ 544562 w 1068759"/>
                    <a:gd name="connsiteY2" fmla="*/ 4 h 2034108"/>
                    <a:gd name="connsiteX3" fmla="*/ 1068741 w 1068759"/>
                    <a:gd name="connsiteY3" fmla="*/ 604994 h 2034108"/>
                    <a:gd name="connsiteX4" fmla="*/ 793546 w 1068759"/>
                    <a:gd name="connsiteY4" fmla="*/ 599169 h 2034108"/>
                    <a:gd name="connsiteX5" fmla="*/ 544561 w 1068759"/>
                    <a:gd name="connsiteY5" fmla="*/ 272286 h 2034108"/>
                    <a:gd name="connsiteX6" fmla="*/ 272279 w 1068759"/>
                    <a:gd name="connsiteY6" fmla="*/ 599169 h 2034108"/>
                    <a:gd name="connsiteX7" fmla="*/ 270824 w 1068759"/>
                    <a:gd name="connsiteY7" fmla="*/ 2034108 h 2034108"/>
                    <a:gd name="connsiteX8" fmla="*/ 2910 w 1068759"/>
                    <a:gd name="connsiteY8" fmla="*/ 2031923 h 2034108"/>
                    <a:gd name="connsiteX0" fmla="*/ 2910 w 1054199"/>
                    <a:gd name="connsiteY0" fmla="*/ 2031920 h 2034105"/>
                    <a:gd name="connsiteX1" fmla="*/ 0 w 1054199"/>
                    <a:gd name="connsiteY1" fmla="*/ 601352 h 2034105"/>
                    <a:gd name="connsiteX2" fmla="*/ 544562 w 1054199"/>
                    <a:gd name="connsiteY2" fmla="*/ 1 h 2034105"/>
                    <a:gd name="connsiteX3" fmla="*/ 1054181 w 1054199"/>
                    <a:gd name="connsiteY3" fmla="*/ 599167 h 2034105"/>
                    <a:gd name="connsiteX4" fmla="*/ 793546 w 1054199"/>
                    <a:gd name="connsiteY4" fmla="*/ 599166 h 2034105"/>
                    <a:gd name="connsiteX5" fmla="*/ 544561 w 1054199"/>
                    <a:gd name="connsiteY5" fmla="*/ 272283 h 2034105"/>
                    <a:gd name="connsiteX6" fmla="*/ 272279 w 1054199"/>
                    <a:gd name="connsiteY6" fmla="*/ 599166 h 2034105"/>
                    <a:gd name="connsiteX7" fmla="*/ 270824 w 1054199"/>
                    <a:gd name="connsiteY7" fmla="*/ 2034105 h 2034105"/>
                    <a:gd name="connsiteX8" fmla="*/ 2910 w 1054199"/>
                    <a:gd name="connsiteY8" fmla="*/ 2031920 h 20341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054199" h="2034105">
                      <a:moveTo>
                        <a:pt x="2910" y="2031920"/>
                      </a:moveTo>
                      <a:cubicBezTo>
                        <a:pt x="969" y="1553122"/>
                        <a:pt x="1941" y="1080150"/>
                        <a:pt x="0" y="601352"/>
                      </a:cubicBezTo>
                      <a:cubicBezTo>
                        <a:pt x="486" y="82148"/>
                        <a:pt x="368865" y="365"/>
                        <a:pt x="544562" y="1"/>
                      </a:cubicBezTo>
                      <a:cubicBezTo>
                        <a:pt x="720259" y="-363"/>
                        <a:pt x="1057093" y="163422"/>
                        <a:pt x="1054181" y="599167"/>
                      </a:cubicBezTo>
                      <a:lnTo>
                        <a:pt x="793546" y="599166"/>
                      </a:lnTo>
                      <a:cubicBezTo>
                        <a:pt x="776074" y="357480"/>
                        <a:pt x="694938" y="272283"/>
                        <a:pt x="544561" y="272283"/>
                      </a:cubicBezTo>
                      <a:cubicBezTo>
                        <a:pt x="394184" y="272283"/>
                        <a:pt x="282955" y="345813"/>
                        <a:pt x="272279" y="599166"/>
                      </a:cubicBezTo>
                      <a:cubicBezTo>
                        <a:pt x="270823" y="1076508"/>
                        <a:pt x="272280" y="1556763"/>
                        <a:pt x="270824" y="2034105"/>
                      </a:cubicBezTo>
                      <a:lnTo>
                        <a:pt x="2910" y="203192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3">
                        <a:lumMod val="67000"/>
                      </a:schemeClr>
                    </a:gs>
                    <a:gs pos="48000">
                      <a:schemeClr val="accent3">
                        <a:lumMod val="97000"/>
                        <a:lumOff val="3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5400000" scaled="1"/>
                  <a:tileRect/>
                </a:gra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Block Arc 8">
                  <a:extLst>
                    <a:ext uri="{FF2B5EF4-FFF2-40B4-BE49-F238E27FC236}">
                      <a16:creationId xmlns:a16="http://schemas.microsoft.com/office/drawing/2014/main" id="{B1853DFC-0A01-4313-BC65-6CCF5DA1D5BA}"/>
                    </a:ext>
                  </a:extLst>
                </p:cNvPr>
                <p:cNvSpPr/>
                <p:nvPr/>
              </p:nvSpPr>
              <p:spPr>
                <a:xfrm flipV="1">
                  <a:off x="6948359" y="2405809"/>
                  <a:ext cx="2263081" cy="3970815"/>
                </a:xfrm>
                <a:custGeom>
                  <a:avLst/>
                  <a:gdLst>
                    <a:gd name="connsiteX0" fmla="*/ 0 w 1089127"/>
                    <a:gd name="connsiteY0" fmla="*/ 599165 h 1198330"/>
                    <a:gd name="connsiteX1" fmla="*/ 544564 w 1089127"/>
                    <a:gd name="connsiteY1" fmla="*/ 0 h 1198330"/>
                    <a:gd name="connsiteX2" fmla="*/ 1089128 w 1089127"/>
                    <a:gd name="connsiteY2" fmla="*/ 599165 h 1198330"/>
                    <a:gd name="connsiteX3" fmla="*/ 816845 w 1089127"/>
                    <a:gd name="connsiteY3" fmla="*/ 599165 h 1198330"/>
                    <a:gd name="connsiteX4" fmla="*/ 544563 w 1089127"/>
                    <a:gd name="connsiteY4" fmla="*/ 272282 h 1198330"/>
                    <a:gd name="connsiteX5" fmla="*/ 272281 w 1089127"/>
                    <a:gd name="connsiteY5" fmla="*/ 599165 h 1198330"/>
                    <a:gd name="connsiteX6" fmla="*/ 0 w 1089127"/>
                    <a:gd name="connsiteY6" fmla="*/ 599165 h 1198330"/>
                    <a:gd name="connsiteX0" fmla="*/ 0 w 1089128"/>
                    <a:gd name="connsiteY0" fmla="*/ 599165 h 599165"/>
                    <a:gd name="connsiteX1" fmla="*/ 544564 w 1089128"/>
                    <a:gd name="connsiteY1" fmla="*/ 0 h 599165"/>
                    <a:gd name="connsiteX2" fmla="*/ 1089128 w 1089128"/>
                    <a:gd name="connsiteY2" fmla="*/ 599165 h 599165"/>
                    <a:gd name="connsiteX3" fmla="*/ 816845 w 1089128"/>
                    <a:gd name="connsiteY3" fmla="*/ 599165 h 599165"/>
                    <a:gd name="connsiteX4" fmla="*/ 544563 w 1089128"/>
                    <a:gd name="connsiteY4" fmla="*/ 272282 h 599165"/>
                    <a:gd name="connsiteX5" fmla="*/ 272281 w 1089128"/>
                    <a:gd name="connsiteY5" fmla="*/ 599165 h 599165"/>
                    <a:gd name="connsiteX6" fmla="*/ 0 w 1089128"/>
                    <a:gd name="connsiteY6" fmla="*/ 599165 h 599165"/>
                    <a:gd name="connsiteX0" fmla="*/ 25 w 1089153"/>
                    <a:gd name="connsiteY0" fmla="*/ 599165 h 599165"/>
                    <a:gd name="connsiteX1" fmla="*/ 544589 w 1089153"/>
                    <a:gd name="connsiteY1" fmla="*/ 0 h 599165"/>
                    <a:gd name="connsiteX2" fmla="*/ 1089153 w 1089153"/>
                    <a:gd name="connsiteY2" fmla="*/ 599165 h 599165"/>
                    <a:gd name="connsiteX3" fmla="*/ 816870 w 1089153"/>
                    <a:gd name="connsiteY3" fmla="*/ 599165 h 599165"/>
                    <a:gd name="connsiteX4" fmla="*/ 544588 w 1089153"/>
                    <a:gd name="connsiteY4" fmla="*/ 272282 h 599165"/>
                    <a:gd name="connsiteX5" fmla="*/ 272306 w 1089153"/>
                    <a:gd name="connsiteY5" fmla="*/ 599165 h 599165"/>
                    <a:gd name="connsiteX6" fmla="*/ 25 w 1089153"/>
                    <a:gd name="connsiteY6" fmla="*/ 599165 h 599165"/>
                    <a:gd name="connsiteX0" fmla="*/ 52399 w 1141527"/>
                    <a:gd name="connsiteY0" fmla="*/ 599165 h 645253"/>
                    <a:gd name="connsiteX1" fmla="*/ 52401 w 1141527"/>
                    <a:gd name="connsiteY1" fmla="*/ 601351 h 645253"/>
                    <a:gd name="connsiteX2" fmla="*/ 596963 w 1141527"/>
                    <a:gd name="connsiteY2" fmla="*/ 0 h 645253"/>
                    <a:gd name="connsiteX3" fmla="*/ 1141527 w 1141527"/>
                    <a:gd name="connsiteY3" fmla="*/ 599165 h 645253"/>
                    <a:gd name="connsiteX4" fmla="*/ 869244 w 1141527"/>
                    <a:gd name="connsiteY4" fmla="*/ 599165 h 645253"/>
                    <a:gd name="connsiteX5" fmla="*/ 596962 w 1141527"/>
                    <a:gd name="connsiteY5" fmla="*/ 272282 h 645253"/>
                    <a:gd name="connsiteX6" fmla="*/ 324680 w 1141527"/>
                    <a:gd name="connsiteY6" fmla="*/ 599165 h 645253"/>
                    <a:gd name="connsiteX7" fmla="*/ 52399 w 1141527"/>
                    <a:gd name="connsiteY7" fmla="*/ 599165 h 645253"/>
                    <a:gd name="connsiteX0" fmla="*/ 56058 w 1139362"/>
                    <a:gd name="connsiteY0" fmla="*/ 2037744 h 2037744"/>
                    <a:gd name="connsiteX1" fmla="*/ 50236 w 1139362"/>
                    <a:gd name="connsiteY1" fmla="*/ 601351 h 2037744"/>
                    <a:gd name="connsiteX2" fmla="*/ 594798 w 1139362"/>
                    <a:gd name="connsiteY2" fmla="*/ 0 h 2037744"/>
                    <a:gd name="connsiteX3" fmla="*/ 1139362 w 1139362"/>
                    <a:gd name="connsiteY3" fmla="*/ 599165 h 2037744"/>
                    <a:gd name="connsiteX4" fmla="*/ 867079 w 1139362"/>
                    <a:gd name="connsiteY4" fmla="*/ 599165 h 2037744"/>
                    <a:gd name="connsiteX5" fmla="*/ 594797 w 1139362"/>
                    <a:gd name="connsiteY5" fmla="*/ 272282 h 2037744"/>
                    <a:gd name="connsiteX6" fmla="*/ 322515 w 1139362"/>
                    <a:gd name="connsiteY6" fmla="*/ 599165 h 2037744"/>
                    <a:gd name="connsiteX7" fmla="*/ 56058 w 1139362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5822 w 1089126"/>
                    <a:gd name="connsiteY7" fmla="*/ 2037744 h 2037744"/>
                    <a:gd name="connsiteX0" fmla="*/ 5957 w 1089261"/>
                    <a:gd name="connsiteY0" fmla="*/ 2037744 h 2037744"/>
                    <a:gd name="connsiteX1" fmla="*/ 135 w 1089261"/>
                    <a:gd name="connsiteY1" fmla="*/ 601351 h 2037744"/>
                    <a:gd name="connsiteX2" fmla="*/ 544697 w 1089261"/>
                    <a:gd name="connsiteY2" fmla="*/ 0 h 2037744"/>
                    <a:gd name="connsiteX3" fmla="*/ 1089261 w 1089261"/>
                    <a:gd name="connsiteY3" fmla="*/ 599165 h 2037744"/>
                    <a:gd name="connsiteX4" fmla="*/ 816978 w 1089261"/>
                    <a:gd name="connsiteY4" fmla="*/ 599165 h 2037744"/>
                    <a:gd name="connsiteX5" fmla="*/ 544696 w 1089261"/>
                    <a:gd name="connsiteY5" fmla="*/ 272282 h 2037744"/>
                    <a:gd name="connsiteX6" fmla="*/ 272414 w 1089261"/>
                    <a:gd name="connsiteY6" fmla="*/ 599165 h 2037744"/>
                    <a:gd name="connsiteX7" fmla="*/ 5957 w 1089261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5822 w 1089126"/>
                    <a:gd name="connsiteY7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70824 w 1089126"/>
                    <a:gd name="connsiteY7" fmla="*/ 60426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62088 w 1089126"/>
                    <a:gd name="connsiteY7" fmla="*/ 203119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67912 w 1089126"/>
                    <a:gd name="connsiteY7" fmla="*/ 2031192 h 2037744"/>
                    <a:gd name="connsiteX8" fmla="*/ 5822 w 1089126"/>
                    <a:gd name="connsiteY8" fmla="*/ 2037744 h 2037744"/>
                    <a:gd name="connsiteX0" fmla="*/ 5822 w 1089126"/>
                    <a:gd name="connsiteY0" fmla="*/ 2037744 h 2037744"/>
                    <a:gd name="connsiteX1" fmla="*/ 0 w 1089126"/>
                    <a:gd name="connsiteY1" fmla="*/ 601351 h 2037744"/>
                    <a:gd name="connsiteX2" fmla="*/ 544562 w 1089126"/>
                    <a:gd name="connsiteY2" fmla="*/ 0 h 2037744"/>
                    <a:gd name="connsiteX3" fmla="*/ 1089126 w 1089126"/>
                    <a:gd name="connsiteY3" fmla="*/ 599165 h 2037744"/>
                    <a:gd name="connsiteX4" fmla="*/ 816843 w 1089126"/>
                    <a:gd name="connsiteY4" fmla="*/ 599165 h 2037744"/>
                    <a:gd name="connsiteX5" fmla="*/ 544561 w 1089126"/>
                    <a:gd name="connsiteY5" fmla="*/ 272282 h 2037744"/>
                    <a:gd name="connsiteX6" fmla="*/ 272279 w 1089126"/>
                    <a:gd name="connsiteY6" fmla="*/ 599165 h 2037744"/>
                    <a:gd name="connsiteX7" fmla="*/ 270824 w 1089126"/>
                    <a:gd name="connsiteY7" fmla="*/ 2034104 h 2037744"/>
                    <a:gd name="connsiteX8" fmla="*/ 5822 w 1089126"/>
                    <a:gd name="connsiteY8" fmla="*/ 2037744 h 203774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89126"/>
                    <a:gd name="connsiteY0" fmla="*/ 2031919 h 2034104"/>
                    <a:gd name="connsiteX1" fmla="*/ 0 w 1089126"/>
                    <a:gd name="connsiteY1" fmla="*/ 601351 h 2034104"/>
                    <a:gd name="connsiteX2" fmla="*/ 544562 w 1089126"/>
                    <a:gd name="connsiteY2" fmla="*/ 0 h 2034104"/>
                    <a:gd name="connsiteX3" fmla="*/ 1089126 w 1089126"/>
                    <a:gd name="connsiteY3" fmla="*/ 599165 h 2034104"/>
                    <a:gd name="connsiteX4" fmla="*/ 816843 w 1089126"/>
                    <a:gd name="connsiteY4" fmla="*/ 599165 h 2034104"/>
                    <a:gd name="connsiteX5" fmla="*/ 544561 w 1089126"/>
                    <a:gd name="connsiteY5" fmla="*/ 272282 h 2034104"/>
                    <a:gd name="connsiteX6" fmla="*/ 272279 w 1089126"/>
                    <a:gd name="connsiteY6" fmla="*/ 599165 h 2034104"/>
                    <a:gd name="connsiteX7" fmla="*/ 270824 w 1089126"/>
                    <a:gd name="connsiteY7" fmla="*/ 2034104 h 2034104"/>
                    <a:gd name="connsiteX8" fmla="*/ 2910 w 1089126"/>
                    <a:gd name="connsiteY8" fmla="*/ 2031919 h 2034104"/>
                    <a:gd name="connsiteX0" fmla="*/ 2910 w 1048356"/>
                    <a:gd name="connsiteY0" fmla="*/ 2031924 h 2034109"/>
                    <a:gd name="connsiteX1" fmla="*/ 0 w 1048356"/>
                    <a:gd name="connsiteY1" fmla="*/ 601356 h 2034109"/>
                    <a:gd name="connsiteX2" fmla="*/ 544562 w 1048356"/>
                    <a:gd name="connsiteY2" fmla="*/ 5 h 2034109"/>
                    <a:gd name="connsiteX3" fmla="*/ 1048356 w 1048356"/>
                    <a:gd name="connsiteY3" fmla="*/ 593346 h 2034109"/>
                    <a:gd name="connsiteX4" fmla="*/ 816843 w 1048356"/>
                    <a:gd name="connsiteY4" fmla="*/ 599170 h 2034109"/>
                    <a:gd name="connsiteX5" fmla="*/ 544561 w 1048356"/>
                    <a:gd name="connsiteY5" fmla="*/ 272287 h 2034109"/>
                    <a:gd name="connsiteX6" fmla="*/ 272279 w 1048356"/>
                    <a:gd name="connsiteY6" fmla="*/ 599170 h 2034109"/>
                    <a:gd name="connsiteX7" fmla="*/ 270824 w 1048356"/>
                    <a:gd name="connsiteY7" fmla="*/ 2034109 h 2034109"/>
                    <a:gd name="connsiteX8" fmla="*/ 2910 w 1048356"/>
                    <a:gd name="connsiteY8" fmla="*/ 2031924 h 2034109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816843 w 1048375"/>
                    <a:gd name="connsiteY4" fmla="*/ 599173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3349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48375"/>
                    <a:gd name="connsiteY0" fmla="*/ 2031927 h 2034112"/>
                    <a:gd name="connsiteX1" fmla="*/ 0 w 1048375"/>
                    <a:gd name="connsiteY1" fmla="*/ 601359 h 2034112"/>
                    <a:gd name="connsiteX2" fmla="*/ 544562 w 1048375"/>
                    <a:gd name="connsiteY2" fmla="*/ 8 h 2034112"/>
                    <a:gd name="connsiteX3" fmla="*/ 1048356 w 1048375"/>
                    <a:gd name="connsiteY3" fmla="*/ 593349 h 2034112"/>
                    <a:gd name="connsiteX4" fmla="*/ 793546 w 1048375"/>
                    <a:gd name="connsiteY4" fmla="*/ 599173 h 2034112"/>
                    <a:gd name="connsiteX5" fmla="*/ 544561 w 1048375"/>
                    <a:gd name="connsiteY5" fmla="*/ 272290 h 2034112"/>
                    <a:gd name="connsiteX6" fmla="*/ 272279 w 1048375"/>
                    <a:gd name="connsiteY6" fmla="*/ 599173 h 2034112"/>
                    <a:gd name="connsiteX7" fmla="*/ 270824 w 1048375"/>
                    <a:gd name="connsiteY7" fmla="*/ 2034112 h 2034112"/>
                    <a:gd name="connsiteX8" fmla="*/ 2910 w 1048375"/>
                    <a:gd name="connsiteY8" fmla="*/ 2031927 h 2034112"/>
                    <a:gd name="connsiteX0" fmla="*/ 2910 w 1068759"/>
                    <a:gd name="connsiteY0" fmla="*/ 2031923 h 2034108"/>
                    <a:gd name="connsiteX1" fmla="*/ 0 w 1068759"/>
                    <a:gd name="connsiteY1" fmla="*/ 601355 h 2034108"/>
                    <a:gd name="connsiteX2" fmla="*/ 544562 w 1068759"/>
                    <a:gd name="connsiteY2" fmla="*/ 4 h 2034108"/>
                    <a:gd name="connsiteX3" fmla="*/ 1068741 w 1068759"/>
                    <a:gd name="connsiteY3" fmla="*/ 604994 h 2034108"/>
                    <a:gd name="connsiteX4" fmla="*/ 793546 w 1068759"/>
                    <a:gd name="connsiteY4" fmla="*/ 599169 h 2034108"/>
                    <a:gd name="connsiteX5" fmla="*/ 544561 w 1068759"/>
                    <a:gd name="connsiteY5" fmla="*/ 272286 h 2034108"/>
                    <a:gd name="connsiteX6" fmla="*/ 272279 w 1068759"/>
                    <a:gd name="connsiteY6" fmla="*/ 599169 h 2034108"/>
                    <a:gd name="connsiteX7" fmla="*/ 270824 w 1068759"/>
                    <a:gd name="connsiteY7" fmla="*/ 2034108 h 2034108"/>
                    <a:gd name="connsiteX8" fmla="*/ 2910 w 1068759"/>
                    <a:gd name="connsiteY8" fmla="*/ 2031923 h 2034108"/>
                    <a:gd name="connsiteX0" fmla="*/ 2910 w 1054199"/>
                    <a:gd name="connsiteY0" fmla="*/ 2031920 h 2034105"/>
                    <a:gd name="connsiteX1" fmla="*/ 0 w 1054199"/>
                    <a:gd name="connsiteY1" fmla="*/ 601352 h 2034105"/>
                    <a:gd name="connsiteX2" fmla="*/ 544562 w 1054199"/>
                    <a:gd name="connsiteY2" fmla="*/ 1 h 2034105"/>
                    <a:gd name="connsiteX3" fmla="*/ 1054181 w 1054199"/>
                    <a:gd name="connsiteY3" fmla="*/ 599167 h 2034105"/>
                    <a:gd name="connsiteX4" fmla="*/ 793546 w 1054199"/>
                    <a:gd name="connsiteY4" fmla="*/ 599166 h 2034105"/>
                    <a:gd name="connsiteX5" fmla="*/ 544561 w 1054199"/>
                    <a:gd name="connsiteY5" fmla="*/ 272283 h 2034105"/>
                    <a:gd name="connsiteX6" fmla="*/ 272279 w 1054199"/>
                    <a:gd name="connsiteY6" fmla="*/ 599166 h 2034105"/>
                    <a:gd name="connsiteX7" fmla="*/ 270824 w 1054199"/>
                    <a:gd name="connsiteY7" fmla="*/ 2034105 h 2034105"/>
                    <a:gd name="connsiteX8" fmla="*/ 2910 w 1054199"/>
                    <a:gd name="connsiteY8" fmla="*/ 2031920 h 20341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054199" h="2034105">
                      <a:moveTo>
                        <a:pt x="2910" y="2031920"/>
                      </a:moveTo>
                      <a:cubicBezTo>
                        <a:pt x="969" y="1553122"/>
                        <a:pt x="1941" y="1080150"/>
                        <a:pt x="0" y="601352"/>
                      </a:cubicBezTo>
                      <a:cubicBezTo>
                        <a:pt x="486" y="82148"/>
                        <a:pt x="368865" y="365"/>
                        <a:pt x="544562" y="1"/>
                      </a:cubicBezTo>
                      <a:cubicBezTo>
                        <a:pt x="720259" y="-363"/>
                        <a:pt x="1057093" y="163422"/>
                        <a:pt x="1054181" y="599167"/>
                      </a:cubicBezTo>
                      <a:lnTo>
                        <a:pt x="793546" y="599166"/>
                      </a:lnTo>
                      <a:cubicBezTo>
                        <a:pt x="776074" y="357480"/>
                        <a:pt x="694938" y="272283"/>
                        <a:pt x="544561" y="272283"/>
                      </a:cubicBezTo>
                      <a:cubicBezTo>
                        <a:pt x="394184" y="272283"/>
                        <a:pt x="282955" y="345813"/>
                        <a:pt x="272279" y="599166"/>
                      </a:cubicBezTo>
                      <a:cubicBezTo>
                        <a:pt x="270823" y="1076508"/>
                        <a:pt x="272280" y="1556763"/>
                        <a:pt x="270824" y="2034105"/>
                      </a:cubicBezTo>
                      <a:lnTo>
                        <a:pt x="2910" y="203192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5">
                        <a:lumMod val="67000"/>
                      </a:schemeClr>
                    </a:gs>
                    <a:gs pos="48000">
                      <a:schemeClr val="accent5">
                        <a:lumMod val="97000"/>
                        <a:lumOff val="3000"/>
                      </a:schemeClr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 scaled="1"/>
                  <a:tileRect/>
                </a:gra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Circle: Hollow 15">
                  <a:extLst>
                    <a:ext uri="{FF2B5EF4-FFF2-40B4-BE49-F238E27FC236}">
                      <a16:creationId xmlns:a16="http://schemas.microsoft.com/office/drawing/2014/main" id="{EDF5E322-8AB4-4D54-8A3D-86BA460D84AC}"/>
                    </a:ext>
                  </a:extLst>
                </p:cNvPr>
                <p:cNvSpPr/>
                <p:nvPr/>
              </p:nvSpPr>
              <p:spPr>
                <a:xfrm>
                  <a:off x="8453674" y="4452191"/>
                  <a:ext cx="951880" cy="903125"/>
                </a:xfrm>
                <a:prstGeom prst="donut">
                  <a:avLst/>
                </a:prstGeom>
                <a:solidFill>
                  <a:schemeClr val="accent3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Circle: Hollow 16">
                  <a:extLst>
                    <a:ext uri="{FF2B5EF4-FFF2-40B4-BE49-F238E27FC236}">
                      <a16:creationId xmlns:a16="http://schemas.microsoft.com/office/drawing/2014/main" id="{092FFADF-A576-41D3-B05C-4C7F6C4D5446}"/>
                    </a:ext>
                  </a:extLst>
                </p:cNvPr>
                <p:cNvSpPr/>
                <p:nvPr/>
              </p:nvSpPr>
              <p:spPr>
                <a:xfrm>
                  <a:off x="1621998" y="4452192"/>
                  <a:ext cx="951880" cy="903125"/>
                </a:xfrm>
                <a:prstGeom prst="donut">
                  <a:avLst/>
                </a:prstGeom>
                <a:solidFill>
                  <a:schemeClr val="accent4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Circle: Hollow 17">
                  <a:extLst>
                    <a:ext uri="{FF2B5EF4-FFF2-40B4-BE49-F238E27FC236}">
                      <a16:creationId xmlns:a16="http://schemas.microsoft.com/office/drawing/2014/main" id="{E6928B5B-C512-41BD-92C0-0C899B072A78}"/>
                    </a:ext>
                  </a:extLst>
                </p:cNvPr>
                <p:cNvSpPr/>
                <p:nvPr/>
              </p:nvSpPr>
              <p:spPr>
                <a:xfrm>
                  <a:off x="5061514" y="4452191"/>
                  <a:ext cx="951880" cy="903125"/>
                </a:xfrm>
                <a:prstGeom prst="donut">
                  <a:avLst/>
                </a:prstGeom>
                <a:solidFill>
                  <a:schemeClr val="accent6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Circle: Hollow 18">
                  <a:extLst>
                    <a:ext uri="{FF2B5EF4-FFF2-40B4-BE49-F238E27FC236}">
                      <a16:creationId xmlns:a16="http://schemas.microsoft.com/office/drawing/2014/main" id="{D4664550-F69D-4BEF-88DC-D40156EA329D}"/>
                    </a:ext>
                  </a:extLst>
                </p:cNvPr>
                <p:cNvSpPr/>
                <p:nvPr/>
              </p:nvSpPr>
              <p:spPr>
                <a:xfrm>
                  <a:off x="6735435" y="1684851"/>
                  <a:ext cx="951880" cy="903125"/>
                </a:xfrm>
                <a:prstGeom prst="donut">
                  <a:avLst/>
                </a:prstGeom>
                <a:solidFill>
                  <a:schemeClr val="accent5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Circle: Hollow 19">
                  <a:extLst>
                    <a:ext uri="{FF2B5EF4-FFF2-40B4-BE49-F238E27FC236}">
                      <a16:creationId xmlns:a16="http://schemas.microsoft.com/office/drawing/2014/main" id="{161D197F-78E0-44CB-8EFA-BE418F7FED50}"/>
                    </a:ext>
                  </a:extLst>
                </p:cNvPr>
                <p:cNvSpPr/>
                <p:nvPr/>
              </p:nvSpPr>
              <p:spPr>
                <a:xfrm>
                  <a:off x="3343275" y="1684850"/>
                  <a:ext cx="951880" cy="903125"/>
                </a:xfrm>
                <a:prstGeom prst="donut">
                  <a:avLst/>
                </a:prstGeom>
                <a:solidFill>
                  <a:schemeClr val="accent2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0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E0BD129-6498-447E-85C3-0F753324433E}"/>
                  </a:ext>
                </a:extLst>
              </p:cNvPr>
              <p:cNvSpPr/>
              <p:nvPr/>
            </p:nvSpPr>
            <p:spPr>
              <a:xfrm>
                <a:off x="2137236" y="4594845"/>
                <a:ext cx="470000" cy="76944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en-US" sz="440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Calibri" panose="020F0502020204030204" pitchFamily="34" charset="0"/>
                    <a:cs typeface="Calibri" panose="020F0502020204030204" pitchFamily="34" charset="0"/>
                  </a:rPr>
                  <a:t>7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F728FA-887C-4B69-A876-FB12E2BC349C}"/>
                  </a:ext>
                </a:extLst>
              </p:cNvPr>
              <p:cNvSpPr/>
              <p:nvPr/>
            </p:nvSpPr>
            <p:spPr>
              <a:xfrm>
                <a:off x="8856539" y="4610548"/>
                <a:ext cx="652743" cy="64633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en-US" sz="36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11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1FCC147-7040-43B8-8D1A-CD2E553BF654}"/>
                  </a:ext>
                </a:extLst>
              </p:cNvPr>
              <p:cNvSpPr/>
              <p:nvPr/>
            </p:nvSpPr>
            <p:spPr>
              <a:xfrm>
                <a:off x="7144182" y="1849314"/>
                <a:ext cx="652743" cy="64633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en-US" sz="36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10</a:t>
                </a:r>
                <a:endParaRPr lang="en-US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0F7C7AA-8ED4-472F-B9AE-64EDA5512128}"/>
                  </a:ext>
                </a:extLst>
              </p:cNvPr>
              <p:cNvSpPr/>
              <p:nvPr/>
            </p:nvSpPr>
            <p:spPr>
              <a:xfrm>
                <a:off x="5571402" y="4564711"/>
                <a:ext cx="470000" cy="76944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en-US" sz="44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9</a:t>
                </a:r>
                <a:endParaRPr lang="en-US" sz="4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683BC7F-42C0-4A86-A266-BCDF63279802}"/>
                  </a:ext>
                </a:extLst>
              </p:cNvPr>
              <p:cNvSpPr/>
              <p:nvPr/>
            </p:nvSpPr>
            <p:spPr>
              <a:xfrm>
                <a:off x="3836605" y="1802708"/>
                <a:ext cx="470000" cy="76944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en-US" sz="44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8</a:t>
                </a:r>
                <a:endParaRPr lang="en-US" sz="4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DC148DF5-7A75-4815-AC2B-BDB68E570FF1}"/>
                </a:ext>
              </a:extLst>
            </p:cNvPr>
            <p:cNvSpPr/>
            <p:nvPr/>
          </p:nvSpPr>
          <p:spPr>
            <a:xfrm>
              <a:off x="10344402" y="1931534"/>
              <a:ext cx="1119718" cy="1039906"/>
            </a:xfrm>
            <a:prstGeom prst="downArrow">
              <a:avLst/>
            </a:prstGeom>
            <a:solidFill>
              <a:srgbClr val="90909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3C6EB0E-7049-43F9-BA6D-862BAFB52AEC}"/>
              </a:ext>
            </a:extLst>
          </p:cNvPr>
          <p:cNvSpPr txBox="1"/>
          <p:nvPr/>
        </p:nvSpPr>
        <p:spPr>
          <a:xfrm>
            <a:off x="120665" y="1086185"/>
            <a:ext cx="14837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Algebraic Thinking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Sequences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Understand and use algebraic notation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Equality and equivalence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76EFB3-AE24-45ED-A15E-9541CFB6618A}"/>
              </a:ext>
            </a:extLst>
          </p:cNvPr>
          <p:cNvSpPr/>
          <p:nvPr/>
        </p:nvSpPr>
        <p:spPr>
          <a:xfrm>
            <a:off x="131807" y="2822824"/>
            <a:ext cx="168987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b="1" dirty="0"/>
              <a:t>Place Value and Proportion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Place value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Ordering integers and decimals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Fraction, decimal and percentage equivalence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D13D51-7AC2-48CC-856F-32BD7D201FF4}"/>
              </a:ext>
            </a:extLst>
          </p:cNvPr>
          <p:cNvSpPr/>
          <p:nvPr/>
        </p:nvSpPr>
        <p:spPr>
          <a:xfrm>
            <a:off x="90792" y="3761026"/>
            <a:ext cx="1506444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Application of Number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Solving problems with addition and subtraction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Multiplication and division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Fractions and decimals of amounts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24B4B6-AEE4-48FA-BA74-EF8967812BE7}"/>
              </a:ext>
            </a:extLst>
          </p:cNvPr>
          <p:cNvSpPr/>
          <p:nvPr/>
        </p:nvSpPr>
        <p:spPr>
          <a:xfrm>
            <a:off x="269353" y="1887933"/>
            <a:ext cx="13768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Directed Number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Four operations with directed number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2480F9-2519-4C31-B80D-F62D6E1FA0D6}"/>
              </a:ext>
            </a:extLst>
          </p:cNvPr>
          <p:cNvSpPr/>
          <p:nvPr/>
        </p:nvSpPr>
        <p:spPr>
          <a:xfrm>
            <a:off x="477522" y="476061"/>
            <a:ext cx="15724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Fractional Thinking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Addition and subtraction with fractions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44E4D3-DF96-4FF3-827E-7AF62B51D63F}"/>
              </a:ext>
            </a:extLst>
          </p:cNvPr>
          <p:cNvSpPr/>
          <p:nvPr/>
        </p:nvSpPr>
        <p:spPr>
          <a:xfrm>
            <a:off x="1827445" y="-8215"/>
            <a:ext cx="1322097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Lines and Angles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Constructing, measuring and using geometric notation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7512B9-C2B5-4A6B-B382-142B017BF2ED}"/>
              </a:ext>
            </a:extLst>
          </p:cNvPr>
          <p:cNvSpPr/>
          <p:nvPr/>
        </p:nvSpPr>
        <p:spPr>
          <a:xfrm>
            <a:off x="3044337" y="-20021"/>
            <a:ext cx="155818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Reasoning with Number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Developing number sense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Sets and probability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Prime numbers and proof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5CB45CD-182C-4BEF-9136-6A2CF91BAD31}"/>
              </a:ext>
            </a:extLst>
          </p:cNvPr>
          <p:cNvSpPr/>
          <p:nvPr/>
        </p:nvSpPr>
        <p:spPr>
          <a:xfrm>
            <a:off x="2278461" y="3521163"/>
            <a:ext cx="10811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Representations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Working in the cartesian plane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Representing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Tables and Probability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B859145-43CA-4126-B962-5CD8ED044A25}"/>
              </a:ext>
            </a:extLst>
          </p:cNvPr>
          <p:cNvSpPr/>
          <p:nvPr/>
        </p:nvSpPr>
        <p:spPr>
          <a:xfrm>
            <a:off x="2322578" y="2468099"/>
            <a:ext cx="127458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Proportional Reasoning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Ratio and scale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Multiplicative change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Multiplying and dividing fractions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C4BB11F-4776-42D4-8C21-444C6A4A83D0}"/>
              </a:ext>
            </a:extLst>
          </p:cNvPr>
          <p:cNvSpPr/>
          <p:nvPr/>
        </p:nvSpPr>
        <p:spPr>
          <a:xfrm>
            <a:off x="2420362" y="4777069"/>
            <a:ext cx="10985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Algebraic Techniques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Brackets, equations and inequalities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Sequences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Indices</a:t>
            </a:r>
          </a:p>
          <a:p>
            <a:endParaRPr lang="en-GB" sz="9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986122C-C873-429D-BD1B-1A390B5EEE4A}"/>
              </a:ext>
            </a:extLst>
          </p:cNvPr>
          <p:cNvSpPr/>
          <p:nvPr/>
        </p:nvSpPr>
        <p:spPr>
          <a:xfrm>
            <a:off x="5230814" y="6255904"/>
            <a:ext cx="14928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Reasoning with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The data handling cycle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Measures of location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BC3B1A8-CBBD-4677-9A83-CF9FDE725682}"/>
              </a:ext>
            </a:extLst>
          </p:cNvPr>
          <p:cNvSpPr/>
          <p:nvPr/>
        </p:nvSpPr>
        <p:spPr>
          <a:xfrm>
            <a:off x="1921966" y="5776648"/>
            <a:ext cx="1758569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Developing Number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Fractions and percentages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Standard index form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Number sense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BB0914F-9512-47EE-93F5-288DCB4AF16B}"/>
              </a:ext>
            </a:extLst>
          </p:cNvPr>
          <p:cNvSpPr/>
          <p:nvPr/>
        </p:nvSpPr>
        <p:spPr>
          <a:xfrm>
            <a:off x="2976777" y="6195571"/>
            <a:ext cx="259680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Developing Geometry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Angles in parallel lines and polygons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Area of trapezia and circles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Line symmetry and reflection</a:t>
            </a:r>
          </a:p>
          <a:p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944DED8-9C33-4FED-9F27-EA25E712DEEA}"/>
              </a:ext>
            </a:extLst>
          </p:cNvPr>
          <p:cNvSpPr/>
          <p:nvPr/>
        </p:nvSpPr>
        <p:spPr>
          <a:xfrm>
            <a:off x="3970741" y="3670855"/>
            <a:ext cx="122785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Reasoning with Algebra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Straight line graphs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Forming and solving equations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Testing conjectures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71A2C83-2175-4D07-AD1F-167F5BBDFAE4}"/>
              </a:ext>
            </a:extLst>
          </p:cNvPr>
          <p:cNvSpPr/>
          <p:nvPr/>
        </p:nvSpPr>
        <p:spPr>
          <a:xfrm>
            <a:off x="4020499" y="2599859"/>
            <a:ext cx="120864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Constructing in 2 and 3 Dimensions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Three dimensional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Constructions and congruency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C5736EB-1E61-49CC-A3BE-55A2F4A3B8EF}"/>
              </a:ext>
            </a:extLst>
          </p:cNvPr>
          <p:cNvSpPr/>
          <p:nvPr/>
        </p:nvSpPr>
        <p:spPr>
          <a:xfrm>
            <a:off x="4103487" y="1507252"/>
            <a:ext cx="1035458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Reasoning with Number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Numbers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Using percentages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Maths and money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7B2E8E-B3A8-4D39-B0FA-DB4FE209B257}"/>
              </a:ext>
            </a:extLst>
          </p:cNvPr>
          <p:cNvSpPr/>
          <p:nvPr/>
        </p:nvSpPr>
        <p:spPr>
          <a:xfrm>
            <a:off x="3798561" y="784404"/>
            <a:ext cx="1602269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Reasoning with Geometry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Deduction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Rotation and Translation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Pythagoras’ Theorem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AB0F0B3-0ACD-4362-AC84-A6F7CA56FBE2}"/>
              </a:ext>
            </a:extLst>
          </p:cNvPr>
          <p:cNvSpPr/>
          <p:nvPr/>
        </p:nvSpPr>
        <p:spPr>
          <a:xfrm>
            <a:off x="7117668" y="503423"/>
            <a:ext cx="198602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Reasoning with Proportion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Enlargement and similarity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Solving ratio and proportion problems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Rates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33BE410-8EC9-4454-AD47-2369B764BDC0}"/>
              </a:ext>
            </a:extLst>
          </p:cNvPr>
          <p:cNvSpPr/>
          <p:nvPr/>
        </p:nvSpPr>
        <p:spPr>
          <a:xfrm>
            <a:off x="7416493" y="1222439"/>
            <a:ext cx="119112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Representations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Solving problems using graphs, tables and algebra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3AF4C6C-8DFB-44F2-9071-6FD615F9241D}"/>
              </a:ext>
            </a:extLst>
          </p:cNvPr>
          <p:cNvSpPr/>
          <p:nvPr/>
        </p:nvSpPr>
        <p:spPr>
          <a:xfrm>
            <a:off x="1926817" y="3973811"/>
            <a:ext cx="104775" cy="1119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B37512B-B008-41B6-B116-896E88D746A2}"/>
              </a:ext>
            </a:extLst>
          </p:cNvPr>
          <p:cNvSpPr/>
          <p:nvPr/>
        </p:nvSpPr>
        <p:spPr>
          <a:xfrm>
            <a:off x="1929250" y="3159327"/>
            <a:ext cx="104775" cy="1119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5BF3DE3-A627-4441-821B-C3FD258092A8}"/>
              </a:ext>
            </a:extLst>
          </p:cNvPr>
          <p:cNvSpPr/>
          <p:nvPr/>
        </p:nvSpPr>
        <p:spPr>
          <a:xfrm>
            <a:off x="1927757" y="2335968"/>
            <a:ext cx="104775" cy="1119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C2D3A68-3998-49CC-89FA-7D5643F5F9DD}"/>
              </a:ext>
            </a:extLst>
          </p:cNvPr>
          <p:cNvSpPr/>
          <p:nvPr/>
        </p:nvSpPr>
        <p:spPr>
          <a:xfrm>
            <a:off x="1953928" y="1611585"/>
            <a:ext cx="104775" cy="1119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1B1C864-6B67-46C3-AC6D-393AF55D3665}"/>
              </a:ext>
            </a:extLst>
          </p:cNvPr>
          <p:cNvSpPr/>
          <p:nvPr/>
        </p:nvSpPr>
        <p:spPr>
          <a:xfrm>
            <a:off x="2194980" y="1168301"/>
            <a:ext cx="104775" cy="1119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A90ADDD-D8C0-4D88-B709-FE99A580D9EA}"/>
              </a:ext>
            </a:extLst>
          </p:cNvPr>
          <p:cNvSpPr/>
          <p:nvPr/>
        </p:nvSpPr>
        <p:spPr>
          <a:xfrm>
            <a:off x="2643055" y="894864"/>
            <a:ext cx="104775" cy="1119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1000">
              <a:solidFill>
                <a:schemeClr val="tx1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60AF27E-87A5-4337-94D6-369A1570C734}"/>
              </a:ext>
            </a:extLst>
          </p:cNvPr>
          <p:cNvSpPr/>
          <p:nvPr/>
        </p:nvSpPr>
        <p:spPr>
          <a:xfrm>
            <a:off x="3328112" y="1098305"/>
            <a:ext cx="104775" cy="1119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1000">
              <a:solidFill>
                <a:schemeClr val="tx1"/>
              </a:solidFill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B9F0FC3-9BA7-4122-BA94-CB21C92354F7}"/>
              </a:ext>
            </a:extLst>
          </p:cNvPr>
          <p:cNvCxnSpPr>
            <a:endCxn id="42" idx="2"/>
          </p:cNvCxnSpPr>
          <p:nvPr/>
        </p:nvCxnSpPr>
        <p:spPr>
          <a:xfrm>
            <a:off x="1513307" y="4029770"/>
            <a:ext cx="413510" cy="1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33AAC44-28DA-4BD5-876D-C8DF024AEA68}"/>
              </a:ext>
            </a:extLst>
          </p:cNvPr>
          <p:cNvCxnSpPr/>
          <p:nvPr/>
        </p:nvCxnSpPr>
        <p:spPr>
          <a:xfrm>
            <a:off x="1540418" y="3210025"/>
            <a:ext cx="413510" cy="1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5DB4C5C-209F-41E5-ABBF-8DE021C16B84}"/>
              </a:ext>
            </a:extLst>
          </p:cNvPr>
          <p:cNvCxnSpPr/>
          <p:nvPr/>
        </p:nvCxnSpPr>
        <p:spPr>
          <a:xfrm>
            <a:off x="1514246" y="2390279"/>
            <a:ext cx="413510" cy="1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9D051D0-17DB-464A-AFC9-697DA50CAA7A}"/>
              </a:ext>
            </a:extLst>
          </p:cNvPr>
          <p:cNvCxnSpPr/>
          <p:nvPr/>
        </p:nvCxnSpPr>
        <p:spPr>
          <a:xfrm>
            <a:off x="1540418" y="1652628"/>
            <a:ext cx="413510" cy="1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6299532-5D39-4177-B7CE-322FF5C11B50}"/>
              </a:ext>
            </a:extLst>
          </p:cNvPr>
          <p:cNvCxnSpPr>
            <a:cxnSpLocks/>
          </p:cNvCxnSpPr>
          <p:nvPr/>
        </p:nvCxnSpPr>
        <p:spPr>
          <a:xfrm>
            <a:off x="1959108" y="922857"/>
            <a:ext cx="278115" cy="278855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D0E726A-0CB2-4292-B2B3-45221BD54517}"/>
              </a:ext>
            </a:extLst>
          </p:cNvPr>
          <p:cNvCxnSpPr>
            <a:cxnSpLocks/>
          </p:cNvCxnSpPr>
          <p:nvPr/>
        </p:nvCxnSpPr>
        <p:spPr>
          <a:xfrm>
            <a:off x="2669229" y="581849"/>
            <a:ext cx="35853" cy="336929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4C8896B-8B11-4B39-935E-E78C1AB1B470}"/>
              </a:ext>
            </a:extLst>
          </p:cNvPr>
          <p:cNvCxnSpPr>
            <a:cxnSpLocks/>
          </p:cNvCxnSpPr>
          <p:nvPr/>
        </p:nvCxnSpPr>
        <p:spPr>
          <a:xfrm flipV="1">
            <a:off x="3379411" y="790201"/>
            <a:ext cx="239525" cy="359487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7119EA7-103F-44B6-B1DD-E08C323B12AB}"/>
              </a:ext>
            </a:extLst>
          </p:cNvPr>
          <p:cNvGrpSpPr/>
          <p:nvPr/>
        </p:nvGrpSpPr>
        <p:grpSpPr>
          <a:xfrm>
            <a:off x="3227524" y="2963169"/>
            <a:ext cx="520018" cy="111919"/>
            <a:chOff x="10590458" y="4770361"/>
            <a:chExt cx="520018" cy="111919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D8BABC1-7EE2-4F50-B60B-5C734868AAEC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B6A5BFE-910F-4B6B-9696-BCB5CF3824A0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1F96FB1E-FF4B-4761-9602-8B2753EB1363}"/>
              </a:ext>
            </a:extLst>
          </p:cNvPr>
          <p:cNvGrpSpPr/>
          <p:nvPr/>
        </p:nvGrpSpPr>
        <p:grpSpPr>
          <a:xfrm>
            <a:off x="3261922" y="3941198"/>
            <a:ext cx="520018" cy="111919"/>
            <a:chOff x="10590458" y="4770361"/>
            <a:chExt cx="520018" cy="111919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BD7B893F-5086-4F1A-A968-B45FE9E97038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9D294325-E6E3-4528-B8FF-5C84FEC504D0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75A36EB-CD7A-4D5D-9B44-DA5D695C6917}"/>
              </a:ext>
            </a:extLst>
          </p:cNvPr>
          <p:cNvGrpSpPr/>
          <p:nvPr/>
        </p:nvGrpSpPr>
        <p:grpSpPr>
          <a:xfrm rot="21135988">
            <a:off x="3224108" y="4919539"/>
            <a:ext cx="520018" cy="111919"/>
            <a:chOff x="10590458" y="4770361"/>
            <a:chExt cx="520018" cy="111919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3479054-D99C-4FB9-8BC8-889F3FCCE30A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D22FF7CF-899F-4C70-8EDA-660501D036BD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24DA451-F165-4AA5-8AA6-42F284C57003}"/>
              </a:ext>
            </a:extLst>
          </p:cNvPr>
          <p:cNvGrpSpPr/>
          <p:nvPr/>
        </p:nvGrpSpPr>
        <p:grpSpPr>
          <a:xfrm rot="19912887">
            <a:off x="3341665" y="5756939"/>
            <a:ext cx="520018" cy="111919"/>
            <a:chOff x="10590458" y="4770361"/>
            <a:chExt cx="520018" cy="111919"/>
          </a:xfrm>
        </p:grpSpPr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A0FCF85A-AB04-418E-965D-AEE4056A7499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FDFFAAE2-1349-4310-98AA-A25753720EBA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3BFCBC0-A4F2-41A6-BA19-672AED3A58F6}"/>
              </a:ext>
            </a:extLst>
          </p:cNvPr>
          <p:cNvGrpSpPr/>
          <p:nvPr/>
        </p:nvGrpSpPr>
        <p:grpSpPr>
          <a:xfrm rot="17331649">
            <a:off x="4133072" y="6178643"/>
            <a:ext cx="520018" cy="111919"/>
            <a:chOff x="10590458" y="4770361"/>
            <a:chExt cx="520018" cy="111919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7D1F0F5D-2A20-4531-A718-D90D968A6545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01E9909-8D56-4C5B-BE5D-D8CB57E4D116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47A45CE-2E45-458D-A9D1-AC221F9C71F6}"/>
              </a:ext>
            </a:extLst>
          </p:cNvPr>
          <p:cNvGrpSpPr/>
          <p:nvPr/>
        </p:nvGrpSpPr>
        <p:grpSpPr>
          <a:xfrm rot="12976377">
            <a:off x="5191951" y="5889303"/>
            <a:ext cx="520018" cy="111919"/>
            <a:chOff x="10590458" y="4770361"/>
            <a:chExt cx="520018" cy="111919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B5D85AEE-A57F-4ED5-91F3-22F7AB6772E4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7A453E21-436D-43AB-922D-ED977916C4B6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7B2CF87-E57A-42D0-A2CE-9CC2C98A20C7}"/>
              </a:ext>
            </a:extLst>
          </p:cNvPr>
          <p:cNvGrpSpPr/>
          <p:nvPr/>
        </p:nvGrpSpPr>
        <p:grpSpPr>
          <a:xfrm>
            <a:off x="6646493" y="2876149"/>
            <a:ext cx="520018" cy="111919"/>
            <a:chOff x="10590458" y="4770361"/>
            <a:chExt cx="520018" cy="111919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B8DCBE6-4CE1-4C70-B321-B984743BD653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CCD735F-E53F-44B9-8947-717968B561A9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0FCDC03-FD95-442A-A54C-5699AB80A343}"/>
              </a:ext>
            </a:extLst>
          </p:cNvPr>
          <p:cNvGrpSpPr/>
          <p:nvPr/>
        </p:nvGrpSpPr>
        <p:grpSpPr>
          <a:xfrm>
            <a:off x="6641774" y="3841684"/>
            <a:ext cx="520018" cy="111919"/>
            <a:chOff x="10590458" y="4770361"/>
            <a:chExt cx="520018" cy="111919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68852B23-D890-4DBD-B9A0-C8D12240F7AC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E1BC2E7-60C3-4DD0-A858-F4F454949B3C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34EED27-7173-4241-B175-BA1E09A24E3A}"/>
              </a:ext>
            </a:extLst>
          </p:cNvPr>
          <p:cNvGrpSpPr/>
          <p:nvPr/>
        </p:nvGrpSpPr>
        <p:grpSpPr>
          <a:xfrm rot="8593556">
            <a:off x="6260017" y="652490"/>
            <a:ext cx="520018" cy="111919"/>
            <a:chOff x="10590458" y="4770361"/>
            <a:chExt cx="520018" cy="111919"/>
          </a:xfrm>
        </p:grpSpPr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6E98956-9FC5-4931-A23C-D0E6A944FF62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29D8C061-1527-4234-953A-6E4F060F2A82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6DBB42EA-2944-44FD-A659-FEDEC1C5DC7B}"/>
              </a:ext>
            </a:extLst>
          </p:cNvPr>
          <p:cNvGrpSpPr/>
          <p:nvPr/>
        </p:nvGrpSpPr>
        <p:grpSpPr>
          <a:xfrm rot="1643316">
            <a:off x="5122625" y="1103174"/>
            <a:ext cx="520018" cy="111919"/>
            <a:chOff x="10590458" y="4770361"/>
            <a:chExt cx="520018" cy="111919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F80570A-4E66-4FA6-AAB3-9AD93584258A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F1B6DDB2-D324-4087-BB22-645D946D468B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845B503B-BA13-4FDE-972E-9807BF4D1E05}"/>
              </a:ext>
            </a:extLst>
          </p:cNvPr>
          <p:cNvGrpSpPr/>
          <p:nvPr/>
        </p:nvGrpSpPr>
        <p:grpSpPr>
          <a:xfrm>
            <a:off x="3721487" y="2426861"/>
            <a:ext cx="520018" cy="111919"/>
            <a:chOff x="10590458" y="4770361"/>
            <a:chExt cx="520018" cy="111919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C814996D-819D-4FAC-A2DE-10AF199F2E2F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C2236655-AA13-4E94-9AEC-C0E5188E77F1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13CA0C1-D15A-4E04-855A-357E5A44C2BD}"/>
              </a:ext>
            </a:extLst>
          </p:cNvPr>
          <p:cNvGrpSpPr/>
          <p:nvPr/>
        </p:nvGrpSpPr>
        <p:grpSpPr>
          <a:xfrm>
            <a:off x="4919208" y="2975998"/>
            <a:ext cx="520018" cy="111919"/>
            <a:chOff x="10590458" y="4770361"/>
            <a:chExt cx="520018" cy="111919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3C1A04FE-319B-4242-9DAA-67727B4421B6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2CA116C3-7113-48C4-8A98-E9E497D134ED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5F88121-D559-466C-B51A-786BC38B2E82}"/>
              </a:ext>
            </a:extLst>
          </p:cNvPr>
          <p:cNvGrpSpPr/>
          <p:nvPr/>
        </p:nvGrpSpPr>
        <p:grpSpPr>
          <a:xfrm>
            <a:off x="4923868" y="3906560"/>
            <a:ext cx="520018" cy="111919"/>
            <a:chOff x="10590458" y="4770361"/>
            <a:chExt cx="520018" cy="111919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6A6FEFDD-4F46-450C-B250-E1C32FC672DB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C720160E-07DA-4B7C-8784-470F993D7483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F4621E3-18DF-48F2-8A2A-F1A6BA628CB5}"/>
              </a:ext>
            </a:extLst>
          </p:cNvPr>
          <p:cNvSpPr/>
          <p:nvPr/>
        </p:nvSpPr>
        <p:spPr>
          <a:xfrm>
            <a:off x="5741076" y="2475104"/>
            <a:ext cx="111002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Similarity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Congruence, similarity and enlargement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Trigonometry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27FDAF3-9CDE-4EB4-8806-E9AB96732486}"/>
              </a:ext>
            </a:extLst>
          </p:cNvPr>
          <p:cNvSpPr/>
          <p:nvPr/>
        </p:nvSpPr>
        <p:spPr>
          <a:xfrm>
            <a:off x="5701028" y="3457672"/>
            <a:ext cx="13008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Developing Algebra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Representing solutions of equations and inequalities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Simultaneous equations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98CD439-FBF0-4AC8-992B-649531F1752F}"/>
              </a:ext>
            </a:extLst>
          </p:cNvPr>
          <p:cNvSpPr/>
          <p:nvPr/>
        </p:nvSpPr>
        <p:spPr>
          <a:xfrm>
            <a:off x="5876794" y="4486326"/>
            <a:ext cx="90143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Geometry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Angles and bearings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Working with circles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Vectors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2ED8CDFD-6900-44B5-AAD1-53693CA4881A}"/>
              </a:ext>
            </a:extLst>
          </p:cNvPr>
          <p:cNvSpPr/>
          <p:nvPr/>
        </p:nvSpPr>
        <p:spPr>
          <a:xfrm>
            <a:off x="5699021" y="5307112"/>
            <a:ext cx="12919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Proportions and Proportional Change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Ratio and fractions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Percentages and interest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Probability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BA2A1AE-E6B2-46CD-8892-8CB6354CD845}"/>
              </a:ext>
            </a:extLst>
          </p:cNvPr>
          <p:cNvSpPr/>
          <p:nvPr/>
        </p:nvSpPr>
        <p:spPr>
          <a:xfrm>
            <a:off x="8614871" y="5887536"/>
            <a:ext cx="1871418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Delving into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Collecting, representing and interpreting data</a:t>
            </a:r>
          </a:p>
          <a:p>
            <a:endParaRPr lang="en-GB" sz="900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8294F55-155F-4272-A1A3-5B5E09D9FB46}"/>
              </a:ext>
            </a:extLst>
          </p:cNvPr>
          <p:cNvSpPr/>
          <p:nvPr/>
        </p:nvSpPr>
        <p:spPr>
          <a:xfrm>
            <a:off x="9718462" y="5095187"/>
            <a:ext cx="1670650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/>
              <a:t>Using Number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Non-calculator methods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Types of number sequences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Indices and roots</a:t>
            </a: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0778C741-4D9A-4B36-A3AB-EA96FA115102}"/>
              </a:ext>
            </a:extLst>
          </p:cNvPr>
          <p:cNvGrpSpPr/>
          <p:nvPr/>
        </p:nvGrpSpPr>
        <p:grpSpPr>
          <a:xfrm>
            <a:off x="6633455" y="4740747"/>
            <a:ext cx="520018" cy="111919"/>
            <a:chOff x="10590458" y="4770361"/>
            <a:chExt cx="520018" cy="111919"/>
          </a:xfrm>
        </p:grpSpPr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766499EE-1378-44FC-8105-BF23B0C7BFAB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7EBB37C0-D05E-4BAB-AE45-62B1E8CC751F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763A9A0C-1BE3-482E-A241-A4F09AC7A51B}"/>
              </a:ext>
            </a:extLst>
          </p:cNvPr>
          <p:cNvGrpSpPr/>
          <p:nvPr/>
        </p:nvGrpSpPr>
        <p:grpSpPr>
          <a:xfrm rot="8473936">
            <a:off x="9949829" y="759927"/>
            <a:ext cx="520018" cy="111919"/>
            <a:chOff x="10590458" y="4770361"/>
            <a:chExt cx="520018" cy="111919"/>
          </a:xfrm>
        </p:grpSpPr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CDF10F3C-62CE-489F-A130-283B88F6E84D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AD2EFB27-787D-4E88-8A2D-F521BE4F0F88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9DCA77CE-77F3-4C5C-AAE4-729503300647}"/>
              </a:ext>
            </a:extLst>
          </p:cNvPr>
          <p:cNvGrpSpPr/>
          <p:nvPr/>
        </p:nvGrpSpPr>
        <p:grpSpPr>
          <a:xfrm>
            <a:off x="8308360" y="2270775"/>
            <a:ext cx="520018" cy="111919"/>
            <a:chOff x="10590458" y="4770361"/>
            <a:chExt cx="520018" cy="111919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4E3036AA-04CF-42DF-85C0-25CE88B054DA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4A003AB9-17C0-480C-9E4F-8125859FF125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AB08C86E-E64B-48D8-B1D3-484A703A5FCF}"/>
              </a:ext>
            </a:extLst>
          </p:cNvPr>
          <p:cNvGrpSpPr/>
          <p:nvPr/>
        </p:nvGrpSpPr>
        <p:grpSpPr>
          <a:xfrm>
            <a:off x="8331167" y="3031957"/>
            <a:ext cx="520018" cy="111919"/>
            <a:chOff x="10590458" y="4770361"/>
            <a:chExt cx="520018" cy="111919"/>
          </a:xfrm>
        </p:grpSpPr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B9AD62A8-4923-4DBB-BE2D-558E23FAF2C4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7920446D-0E4E-486C-BB92-CFD2F3D4C726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B68BAAE-9D9F-4A7D-9E61-CA8A62CF0FD9}"/>
              </a:ext>
            </a:extLst>
          </p:cNvPr>
          <p:cNvGrpSpPr/>
          <p:nvPr/>
        </p:nvGrpSpPr>
        <p:grpSpPr>
          <a:xfrm>
            <a:off x="8318461" y="3795960"/>
            <a:ext cx="520018" cy="111919"/>
            <a:chOff x="10590458" y="4770361"/>
            <a:chExt cx="520018" cy="111919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D3510468-C118-4B7D-9CC4-FCC4B1A652AC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A4982A58-6DCE-4BE7-B364-93C8F3A59140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A647B070-B43D-4E52-BA20-30CE0AA0A2FE}"/>
              </a:ext>
            </a:extLst>
          </p:cNvPr>
          <p:cNvGrpSpPr/>
          <p:nvPr/>
        </p:nvGrpSpPr>
        <p:grpSpPr>
          <a:xfrm rot="13698002">
            <a:off x="8257215" y="5945158"/>
            <a:ext cx="520018" cy="111919"/>
            <a:chOff x="10590458" y="4770361"/>
            <a:chExt cx="520018" cy="111919"/>
          </a:xfrm>
        </p:grpSpPr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CFCD24EE-0A64-4557-BE17-BA4CECBF1FD0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A4235FA-7123-47EA-9DA4-298D091265AF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E0006D88-B8E0-4D3E-8FBD-A36885E026F1}"/>
              </a:ext>
            </a:extLst>
          </p:cNvPr>
          <p:cNvGrpSpPr/>
          <p:nvPr/>
        </p:nvGrpSpPr>
        <p:grpSpPr>
          <a:xfrm rot="20719862">
            <a:off x="6816028" y="5780855"/>
            <a:ext cx="520018" cy="111919"/>
            <a:chOff x="10590458" y="4770361"/>
            <a:chExt cx="520018" cy="111919"/>
          </a:xfrm>
        </p:grpSpPr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4DC05FD5-E8D6-4FF8-BBA8-BE8AE5432C29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8CB0830C-A198-4D5B-B9C8-A9B3290D7638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sp>
        <p:nvSpPr>
          <p:cNvPr id="136" name="Rectangle 135">
            <a:extLst>
              <a:ext uri="{FF2B5EF4-FFF2-40B4-BE49-F238E27FC236}">
                <a16:creationId xmlns:a16="http://schemas.microsoft.com/office/drawing/2014/main" id="{34EA9A6C-38F5-49F5-8511-480329255F7E}"/>
              </a:ext>
            </a:extLst>
          </p:cNvPr>
          <p:cNvSpPr/>
          <p:nvPr/>
        </p:nvSpPr>
        <p:spPr>
          <a:xfrm>
            <a:off x="7477625" y="2695474"/>
            <a:ext cx="126028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Algebra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Expanding and factorising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Changing the subject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Functions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6AAADD1-C14C-4AAF-A65D-32E7009B3F1B}"/>
              </a:ext>
            </a:extLst>
          </p:cNvPr>
          <p:cNvSpPr/>
          <p:nvPr/>
        </p:nvSpPr>
        <p:spPr>
          <a:xfrm>
            <a:off x="7402427" y="3708110"/>
            <a:ext cx="1260281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/>
              <a:t>Graphs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Gradients and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Non-linear graphs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Using graphs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96D8908-4B52-48EC-B793-DF0400F2BCC3}"/>
              </a:ext>
            </a:extLst>
          </p:cNvPr>
          <p:cNvSpPr/>
          <p:nvPr/>
        </p:nvSpPr>
        <p:spPr>
          <a:xfrm>
            <a:off x="7521263" y="1974193"/>
            <a:ext cx="1005403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/>
              <a:t>Reasoning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Multiplicative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Geometric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Algebraic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60C79CA-6F05-4BAD-908D-7DE29D2DCA7E}"/>
              </a:ext>
            </a:extLst>
          </p:cNvPr>
          <p:cNvSpPr/>
          <p:nvPr/>
        </p:nvSpPr>
        <p:spPr>
          <a:xfrm>
            <a:off x="10479939" y="466529"/>
            <a:ext cx="1797287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/>
              <a:t>Revision and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Transforming and constructing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Listing and describing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Show that…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CD1261C4-9BBB-4A8E-81B4-8E8FA7732C89}"/>
              </a:ext>
            </a:extLst>
          </p:cNvPr>
          <p:cNvGrpSpPr/>
          <p:nvPr/>
        </p:nvGrpSpPr>
        <p:grpSpPr>
          <a:xfrm rot="10800000">
            <a:off x="10487133" y="1574012"/>
            <a:ext cx="520018" cy="111919"/>
            <a:chOff x="10590458" y="4770361"/>
            <a:chExt cx="520018" cy="111919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94BECFD8-8520-4E11-BFD0-5359F1CC9372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A14B1594-CD5D-4A4C-890C-AE2666B2CE16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sp>
        <p:nvSpPr>
          <p:cNvPr id="143" name="Rectangle 142">
            <a:extLst>
              <a:ext uri="{FF2B5EF4-FFF2-40B4-BE49-F238E27FC236}">
                <a16:creationId xmlns:a16="http://schemas.microsoft.com/office/drawing/2014/main" id="{6744285D-DA26-4E49-9912-1F334AD33546}"/>
              </a:ext>
            </a:extLst>
          </p:cNvPr>
          <p:cNvSpPr/>
          <p:nvPr/>
        </p:nvSpPr>
        <p:spPr>
          <a:xfrm>
            <a:off x="11143738" y="1463866"/>
            <a:ext cx="8803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Examinations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42629EFA-A601-4459-A999-05A6A93658C6}"/>
              </a:ext>
            </a:extLst>
          </p:cNvPr>
          <p:cNvSpPr/>
          <p:nvPr/>
        </p:nvSpPr>
        <p:spPr>
          <a:xfrm>
            <a:off x="10092389" y="2848024"/>
            <a:ext cx="93487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Further Maths</a:t>
            </a:r>
          </a:p>
          <a:p>
            <a:r>
              <a:rPr lang="en-GB" sz="1000" dirty="0"/>
              <a:t>A Level Maths</a:t>
            </a:r>
          </a:p>
          <a:p>
            <a:r>
              <a:rPr lang="en-GB" sz="1000" dirty="0"/>
              <a:t>Core Maths</a:t>
            </a: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C95EEC80-6318-48C1-8E08-8D08F7C03D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640" y="4686572"/>
            <a:ext cx="684743" cy="231532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C8B11C5E-0F52-45F2-BD1F-677DA2281F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3276" y="5377896"/>
            <a:ext cx="1014037" cy="289725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684D4ABE-22EB-4A78-A77A-A5D5859DE4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277" y="5060801"/>
            <a:ext cx="613951" cy="685516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C2C43DC8-5E26-4CBE-B562-89AE86EE55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3723" y="5887536"/>
            <a:ext cx="841894" cy="230606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46F5C0E6-F622-4C82-A27F-F00302D5E4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7122" y="6066106"/>
            <a:ext cx="1413037" cy="302509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337653F1-2D23-43A0-B7B4-0C812B4EBD5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3736" y="6452673"/>
            <a:ext cx="1195969" cy="328445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8F9DEA77-A78C-44D3-A047-57A992D6D1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236" y="57231"/>
            <a:ext cx="537302" cy="470139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F3F4B0F7-5E3C-45F7-8161-4E61049B76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35483" y="179124"/>
            <a:ext cx="474222" cy="260823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97B97512-1036-47D8-9EFD-9EB193C455E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32200" y="1476132"/>
            <a:ext cx="746208" cy="760027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9F8A86B4-24DA-48D1-B8B1-3472EC67BB1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690401" y="6300998"/>
            <a:ext cx="810984" cy="481070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A1074D86-7A00-497F-98D7-359CAE37DFB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30545" y="5099409"/>
            <a:ext cx="841597" cy="290952"/>
          </a:xfrm>
          <a:prstGeom prst="rect">
            <a:avLst/>
          </a:prstGeom>
        </p:spPr>
      </p:pic>
      <p:pic>
        <p:nvPicPr>
          <p:cNvPr id="152" name="Picture 151">
            <a:extLst>
              <a:ext uri="{FF2B5EF4-FFF2-40B4-BE49-F238E27FC236}">
                <a16:creationId xmlns:a16="http://schemas.microsoft.com/office/drawing/2014/main" id="{3DFC1DC5-F705-4241-9205-3F19430A160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838890" y="1537411"/>
            <a:ext cx="759972" cy="687594"/>
          </a:xfrm>
          <a:prstGeom prst="rect">
            <a:avLst/>
          </a:prstGeom>
        </p:spPr>
      </p:pic>
      <p:pic>
        <p:nvPicPr>
          <p:cNvPr id="153" name="Picture 152">
            <a:extLst>
              <a:ext uri="{FF2B5EF4-FFF2-40B4-BE49-F238E27FC236}">
                <a16:creationId xmlns:a16="http://schemas.microsoft.com/office/drawing/2014/main" id="{4C33DDE0-DC7B-47F7-B0BA-78CD1BF53F9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553113" y="4493684"/>
            <a:ext cx="723081" cy="751201"/>
          </a:xfrm>
          <a:prstGeom prst="rect">
            <a:avLst/>
          </a:prstGeom>
        </p:spPr>
      </p:pic>
      <p:pic>
        <p:nvPicPr>
          <p:cNvPr id="155" name="Picture 154">
            <a:extLst>
              <a:ext uri="{FF2B5EF4-FFF2-40B4-BE49-F238E27FC236}">
                <a16:creationId xmlns:a16="http://schemas.microsoft.com/office/drawing/2014/main" id="{0300D5D8-7C92-4CFD-93FE-99251A6C117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366012" y="1414160"/>
            <a:ext cx="716429" cy="725498"/>
          </a:xfrm>
          <a:prstGeom prst="rect">
            <a:avLst/>
          </a:prstGeom>
        </p:spPr>
      </p:pic>
      <p:pic>
        <p:nvPicPr>
          <p:cNvPr id="156" name="Picture 155">
            <a:extLst>
              <a:ext uri="{FF2B5EF4-FFF2-40B4-BE49-F238E27FC236}">
                <a16:creationId xmlns:a16="http://schemas.microsoft.com/office/drawing/2014/main" id="{739FDA97-0E04-45E8-8362-0AF04E8F779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161162" y="2259233"/>
            <a:ext cx="622055" cy="617531"/>
          </a:xfrm>
          <a:prstGeom prst="rect">
            <a:avLst/>
          </a:prstGeom>
        </p:spPr>
      </p:pic>
      <p:pic>
        <p:nvPicPr>
          <p:cNvPr id="157" name="Picture 156">
            <a:extLst>
              <a:ext uri="{FF2B5EF4-FFF2-40B4-BE49-F238E27FC236}">
                <a16:creationId xmlns:a16="http://schemas.microsoft.com/office/drawing/2014/main" id="{7B582050-4AA5-4611-9576-E5F9A4B5863C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579563" y="6472692"/>
            <a:ext cx="999483" cy="325219"/>
          </a:xfrm>
          <a:prstGeom prst="rect">
            <a:avLst/>
          </a:prstGeom>
        </p:spPr>
      </p:pic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13CA0C1-D15A-4E04-855A-357E5A44C2BD}"/>
              </a:ext>
            </a:extLst>
          </p:cNvPr>
          <p:cNvGrpSpPr/>
          <p:nvPr/>
        </p:nvGrpSpPr>
        <p:grpSpPr>
          <a:xfrm>
            <a:off x="4901209" y="2330897"/>
            <a:ext cx="520018" cy="111919"/>
            <a:chOff x="10590458" y="4770361"/>
            <a:chExt cx="520018" cy="111919"/>
          </a:xfrm>
        </p:grpSpPr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C1A04FE-319B-4242-9DAA-67727B4421B6}"/>
                </a:ext>
              </a:extLst>
            </p:cNvPr>
            <p:cNvCxnSpPr/>
            <p:nvPr/>
          </p:nvCxnSpPr>
          <p:spPr>
            <a:xfrm>
              <a:off x="10590458" y="4822750"/>
              <a:ext cx="41351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2CA116C3-7113-48C4-8A98-E9E497D134ED}"/>
                </a:ext>
              </a:extLst>
            </p:cNvPr>
            <p:cNvSpPr/>
            <p:nvPr/>
          </p:nvSpPr>
          <p:spPr>
            <a:xfrm>
              <a:off x="11005701" y="4770361"/>
              <a:ext cx="104775" cy="1119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</p:grpSp>
      <p:cxnSp>
        <p:nvCxnSpPr>
          <p:cNvPr id="168" name="Straight Arrow Connector 167"/>
          <p:cNvCxnSpPr/>
          <p:nvPr/>
        </p:nvCxnSpPr>
        <p:spPr>
          <a:xfrm flipV="1">
            <a:off x="6598862" y="4193177"/>
            <a:ext cx="2123008" cy="154422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108" idx="1"/>
          </p:cNvCxnSpPr>
          <p:nvPr/>
        </p:nvCxnSpPr>
        <p:spPr>
          <a:xfrm flipH="1" flipV="1">
            <a:off x="9039806" y="4096814"/>
            <a:ext cx="678656" cy="13292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8263057" y="1574012"/>
            <a:ext cx="481620" cy="14949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stCxn id="108" idx="1"/>
          </p:cNvCxnSpPr>
          <p:nvPr/>
        </p:nvCxnSpPr>
        <p:spPr>
          <a:xfrm flipH="1" flipV="1">
            <a:off x="7011753" y="2670094"/>
            <a:ext cx="2706709" cy="275595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>
            <a:off x="1512568" y="2142270"/>
            <a:ext cx="2233771" cy="54945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 flipH="1" flipV="1">
            <a:off x="6690401" y="918778"/>
            <a:ext cx="862712" cy="40965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stCxn id="149" idx="0"/>
          </p:cNvCxnSpPr>
          <p:nvPr/>
        </p:nvCxnSpPr>
        <p:spPr>
          <a:xfrm flipH="1" flipV="1">
            <a:off x="6946319" y="1414160"/>
            <a:ext cx="149574" cy="488683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1" name="Picture 1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957" y="6238955"/>
            <a:ext cx="1980619" cy="54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837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F5FA7F783214B8935AD9C4E70EE73" ma:contentTypeVersion="11" ma:contentTypeDescription="Create a new document." ma:contentTypeScope="" ma:versionID="e006872bb9133389becb39695ba30b9b">
  <xsd:schema xmlns:xsd="http://www.w3.org/2001/XMLSchema" xmlns:xs="http://www.w3.org/2001/XMLSchema" xmlns:p="http://schemas.microsoft.com/office/2006/metadata/properties" xmlns:ns3="5e0e761d-fcf9-4393-9ff8-4b3e04094f7e" xmlns:ns4="3a0b6bb1-b95e-4058-a2e6-2d37a6c63625" targetNamespace="http://schemas.microsoft.com/office/2006/metadata/properties" ma:root="true" ma:fieldsID="262df9d2abbdb290c473738f446669b5" ns3:_="" ns4:_="">
    <xsd:import namespace="5e0e761d-fcf9-4393-9ff8-4b3e04094f7e"/>
    <xsd:import namespace="3a0b6bb1-b95e-4058-a2e6-2d37a6c6362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e761d-fcf9-4393-9ff8-4b3e04094f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b6bb1-b95e-4058-a2e6-2d37a6c6362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97C4EF-5AA0-4DBB-BB7D-DD567509AA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0e761d-fcf9-4393-9ff8-4b3e04094f7e"/>
    <ds:schemaRef ds:uri="3a0b6bb1-b95e-4058-a2e6-2d37a6c636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19A377-353E-4A91-9F4F-48A3247F36C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a0b6bb1-b95e-4058-a2e6-2d37a6c63625"/>
    <ds:schemaRef ds:uri="http://purl.org/dc/elements/1.1/"/>
    <ds:schemaRef ds:uri="http://schemas.microsoft.com/office/2006/metadata/properties"/>
    <ds:schemaRef ds:uri="5e0e761d-fcf9-4393-9ff8-4b3e04094f7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9A943A2-A81F-4FE6-AAF6-6DA286B0F9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317</Words>
  <Application>Microsoft Office PowerPoint</Application>
  <PresentationFormat>Widescreen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Smith</dc:creator>
  <cp:lastModifiedBy>Catherine Raynor</cp:lastModifiedBy>
  <cp:revision>7</cp:revision>
  <cp:lastPrinted>2021-09-27T15:54:25Z</cp:lastPrinted>
  <dcterms:created xsi:type="dcterms:W3CDTF">2020-05-12T11:02:13Z</dcterms:created>
  <dcterms:modified xsi:type="dcterms:W3CDTF">2021-11-16T07:44:28Z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0x010100DEBF5FA7F783214B8935AD9C4E70EE73</vt:lpwstr>
  </property>
</Properties>
</file>