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17640300" cx="9720250"/>
  <p:notesSz cx="6858000" cy="9144000"/>
  <p:embeddedFontLst>
    <p:embeddedFont>
      <p:font typeface="Century Gothic"/>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font" Target="fonts/CenturyGothic-regular.fntdata"/><Relationship Id="rId7" Type="http://schemas.openxmlformats.org/officeDocument/2006/relationships/font" Target="fonts/CenturyGothic-bold.fntdata"/><Relationship Id="rId8" Type="http://schemas.openxmlformats.org/officeDocument/2006/relationships/font" Target="fonts/CenturyGothic-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729020" y="2886967"/>
            <a:ext cx="8262224" cy="614143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215033" y="9265242"/>
            <a:ext cx="7290197" cy="42589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63"/>
              </a:spcBef>
              <a:spcAft>
                <a:spcPts val="0"/>
              </a:spcAft>
              <a:buClr>
                <a:schemeClr val="dk1"/>
              </a:buClr>
              <a:buSzPts val="2551"/>
              <a:buNone/>
              <a:defRPr sz="2551"/>
            </a:lvl1pPr>
            <a:lvl2pPr lvl="1" algn="ctr">
              <a:lnSpc>
                <a:spcPct val="90000"/>
              </a:lnSpc>
              <a:spcBef>
                <a:spcPts val="532"/>
              </a:spcBef>
              <a:spcAft>
                <a:spcPts val="0"/>
              </a:spcAft>
              <a:buClr>
                <a:schemeClr val="dk1"/>
              </a:buClr>
              <a:buSzPts val="2126"/>
              <a:buNone/>
              <a:defRPr sz="2126"/>
            </a:lvl2pPr>
            <a:lvl3pPr lvl="2" algn="ctr">
              <a:lnSpc>
                <a:spcPct val="90000"/>
              </a:lnSpc>
              <a:spcBef>
                <a:spcPts val="532"/>
              </a:spcBef>
              <a:spcAft>
                <a:spcPts val="0"/>
              </a:spcAft>
              <a:buClr>
                <a:schemeClr val="dk1"/>
              </a:buClr>
              <a:buSzPts val="1913"/>
              <a:buNone/>
              <a:defRPr sz="1912"/>
            </a:lvl3pPr>
            <a:lvl4pPr lvl="3" algn="ctr">
              <a:lnSpc>
                <a:spcPct val="90000"/>
              </a:lnSpc>
              <a:spcBef>
                <a:spcPts val="532"/>
              </a:spcBef>
              <a:spcAft>
                <a:spcPts val="0"/>
              </a:spcAft>
              <a:buClr>
                <a:schemeClr val="dk1"/>
              </a:buClr>
              <a:buSzPts val="1701"/>
              <a:buNone/>
              <a:defRPr sz="1701"/>
            </a:lvl4pPr>
            <a:lvl5pPr lvl="4" algn="ctr">
              <a:lnSpc>
                <a:spcPct val="90000"/>
              </a:lnSpc>
              <a:spcBef>
                <a:spcPts val="532"/>
              </a:spcBef>
              <a:spcAft>
                <a:spcPts val="0"/>
              </a:spcAft>
              <a:buClr>
                <a:schemeClr val="dk1"/>
              </a:buClr>
              <a:buSzPts val="1701"/>
              <a:buNone/>
              <a:defRPr sz="1701"/>
            </a:lvl5pPr>
            <a:lvl6pPr lvl="5" algn="ctr">
              <a:lnSpc>
                <a:spcPct val="90000"/>
              </a:lnSpc>
              <a:spcBef>
                <a:spcPts val="532"/>
              </a:spcBef>
              <a:spcAft>
                <a:spcPts val="0"/>
              </a:spcAft>
              <a:buClr>
                <a:schemeClr val="dk1"/>
              </a:buClr>
              <a:buSzPts val="1701"/>
              <a:buNone/>
              <a:defRPr sz="1701"/>
            </a:lvl6pPr>
            <a:lvl7pPr lvl="6" algn="ctr">
              <a:lnSpc>
                <a:spcPct val="90000"/>
              </a:lnSpc>
              <a:spcBef>
                <a:spcPts val="532"/>
              </a:spcBef>
              <a:spcAft>
                <a:spcPts val="0"/>
              </a:spcAft>
              <a:buClr>
                <a:schemeClr val="dk1"/>
              </a:buClr>
              <a:buSzPts val="1701"/>
              <a:buNone/>
              <a:defRPr sz="1701"/>
            </a:lvl7pPr>
            <a:lvl8pPr lvl="7" algn="ctr">
              <a:lnSpc>
                <a:spcPct val="90000"/>
              </a:lnSpc>
              <a:spcBef>
                <a:spcPts val="532"/>
              </a:spcBef>
              <a:spcAft>
                <a:spcPts val="0"/>
              </a:spcAft>
              <a:buClr>
                <a:schemeClr val="dk1"/>
              </a:buClr>
              <a:buSzPts val="1701"/>
              <a:buNone/>
              <a:defRPr sz="1701"/>
            </a:lvl8pPr>
            <a:lvl9pPr lvl="8" algn="ctr">
              <a:lnSpc>
                <a:spcPct val="90000"/>
              </a:lnSpc>
              <a:spcBef>
                <a:spcPts val="532"/>
              </a:spcBef>
              <a:spcAft>
                <a:spcPts val="0"/>
              </a:spcAft>
              <a:buClr>
                <a:schemeClr val="dk1"/>
              </a:buClr>
              <a:buSzPts val="1701"/>
              <a:buNone/>
              <a:defRPr sz="1701"/>
            </a:lvl9pPr>
          </a:lstStyle>
          <a:p/>
        </p:txBody>
      </p:sp>
      <p:sp>
        <p:nvSpPr>
          <p:cNvPr id="14" name="Google Shape;14;p2"/>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736172" y="6100353"/>
            <a:ext cx="11192608" cy="838372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71" name="Google Shape;71;p11"/>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29361" y="7365886"/>
            <a:ext cx="14949338" cy="209593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723254" y="5330706"/>
            <a:ext cx="14949338" cy="616629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77" name="Google Shape;77;p12"/>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20" name="Google Shape;20;p3"/>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63206" y="4397830"/>
            <a:ext cx="8383727" cy="733787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63206" y="11805123"/>
            <a:ext cx="8383727" cy="38588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63"/>
              </a:spcBef>
              <a:spcAft>
                <a:spcPts val="0"/>
              </a:spcAft>
              <a:buClr>
                <a:schemeClr val="dk1"/>
              </a:buClr>
              <a:buSzPts val="2551"/>
              <a:buNone/>
              <a:defRPr sz="2551">
                <a:solidFill>
                  <a:schemeClr val="dk1"/>
                </a:solidFill>
              </a:defRPr>
            </a:lvl1pPr>
            <a:lvl2pPr indent="-228600" lvl="1" marL="914400" algn="l">
              <a:lnSpc>
                <a:spcPct val="90000"/>
              </a:lnSpc>
              <a:spcBef>
                <a:spcPts val="532"/>
              </a:spcBef>
              <a:spcAft>
                <a:spcPts val="0"/>
              </a:spcAft>
              <a:buClr>
                <a:srgbClr val="888888"/>
              </a:buClr>
              <a:buSzPts val="2126"/>
              <a:buNone/>
              <a:defRPr sz="2126">
                <a:solidFill>
                  <a:srgbClr val="888888"/>
                </a:solidFill>
              </a:defRPr>
            </a:lvl2pPr>
            <a:lvl3pPr indent="-228600" lvl="2" marL="1371600" algn="l">
              <a:lnSpc>
                <a:spcPct val="90000"/>
              </a:lnSpc>
              <a:spcBef>
                <a:spcPts val="532"/>
              </a:spcBef>
              <a:spcAft>
                <a:spcPts val="0"/>
              </a:spcAft>
              <a:buClr>
                <a:srgbClr val="888888"/>
              </a:buClr>
              <a:buSzPts val="1913"/>
              <a:buNone/>
              <a:defRPr sz="1912">
                <a:solidFill>
                  <a:srgbClr val="888888"/>
                </a:solidFill>
              </a:defRPr>
            </a:lvl3pPr>
            <a:lvl4pPr indent="-228600" lvl="3" marL="1828800" algn="l">
              <a:lnSpc>
                <a:spcPct val="90000"/>
              </a:lnSpc>
              <a:spcBef>
                <a:spcPts val="532"/>
              </a:spcBef>
              <a:spcAft>
                <a:spcPts val="0"/>
              </a:spcAft>
              <a:buClr>
                <a:srgbClr val="888888"/>
              </a:buClr>
              <a:buSzPts val="1701"/>
              <a:buNone/>
              <a:defRPr sz="1701">
                <a:solidFill>
                  <a:srgbClr val="888888"/>
                </a:solidFill>
              </a:defRPr>
            </a:lvl4pPr>
            <a:lvl5pPr indent="-228600" lvl="4" marL="2286000" algn="l">
              <a:lnSpc>
                <a:spcPct val="90000"/>
              </a:lnSpc>
              <a:spcBef>
                <a:spcPts val="532"/>
              </a:spcBef>
              <a:spcAft>
                <a:spcPts val="0"/>
              </a:spcAft>
              <a:buClr>
                <a:srgbClr val="888888"/>
              </a:buClr>
              <a:buSzPts val="1701"/>
              <a:buNone/>
              <a:defRPr sz="1701">
                <a:solidFill>
                  <a:srgbClr val="888888"/>
                </a:solidFill>
              </a:defRPr>
            </a:lvl5pPr>
            <a:lvl6pPr indent="-228600" lvl="5" marL="2743200" algn="l">
              <a:lnSpc>
                <a:spcPct val="90000"/>
              </a:lnSpc>
              <a:spcBef>
                <a:spcPts val="532"/>
              </a:spcBef>
              <a:spcAft>
                <a:spcPts val="0"/>
              </a:spcAft>
              <a:buClr>
                <a:srgbClr val="888888"/>
              </a:buClr>
              <a:buSzPts val="1701"/>
              <a:buNone/>
              <a:defRPr sz="1701">
                <a:solidFill>
                  <a:srgbClr val="888888"/>
                </a:solidFill>
              </a:defRPr>
            </a:lvl6pPr>
            <a:lvl7pPr indent="-228600" lvl="6" marL="3200400" algn="l">
              <a:lnSpc>
                <a:spcPct val="90000"/>
              </a:lnSpc>
              <a:spcBef>
                <a:spcPts val="532"/>
              </a:spcBef>
              <a:spcAft>
                <a:spcPts val="0"/>
              </a:spcAft>
              <a:buClr>
                <a:srgbClr val="888888"/>
              </a:buClr>
              <a:buSzPts val="1701"/>
              <a:buNone/>
              <a:defRPr sz="1701">
                <a:solidFill>
                  <a:srgbClr val="888888"/>
                </a:solidFill>
              </a:defRPr>
            </a:lvl7pPr>
            <a:lvl8pPr indent="-228600" lvl="7" marL="3657600" algn="l">
              <a:lnSpc>
                <a:spcPct val="90000"/>
              </a:lnSpc>
              <a:spcBef>
                <a:spcPts val="532"/>
              </a:spcBef>
              <a:spcAft>
                <a:spcPts val="0"/>
              </a:spcAft>
              <a:buClr>
                <a:srgbClr val="888888"/>
              </a:buClr>
              <a:buSzPts val="1701"/>
              <a:buNone/>
              <a:defRPr sz="1701">
                <a:solidFill>
                  <a:srgbClr val="888888"/>
                </a:solidFill>
              </a:defRPr>
            </a:lvl8pPr>
            <a:lvl9pPr indent="-228600" lvl="8" marL="4114800" algn="l">
              <a:lnSpc>
                <a:spcPct val="90000"/>
              </a:lnSpc>
              <a:spcBef>
                <a:spcPts val="532"/>
              </a:spcBef>
              <a:spcAft>
                <a:spcPts val="0"/>
              </a:spcAft>
              <a:buClr>
                <a:srgbClr val="888888"/>
              </a:buClr>
              <a:buSzPts val="1701"/>
              <a:buNone/>
              <a:defRPr sz="1701">
                <a:solidFill>
                  <a:srgbClr val="888888"/>
                </a:solidFill>
              </a:defRPr>
            </a:lvl9pPr>
          </a:lstStyle>
          <a:p/>
        </p:txBody>
      </p:sp>
      <p:sp>
        <p:nvSpPr>
          <p:cNvPr id="26" name="Google Shape;26;p4"/>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68268" y="4695913"/>
            <a:ext cx="4131112" cy="1119260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32" name="Google Shape;32;p5"/>
          <p:cNvSpPr txBox="1"/>
          <p:nvPr>
            <p:ph idx="2" type="body"/>
          </p:nvPr>
        </p:nvSpPr>
        <p:spPr>
          <a:xfrm>
            <a:off x="4920883" y="4695913"/>
            <a:ext cx="4131112" cy="1119260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33" name="Google Shape;33;p5"/>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69534" y="939186"/>
            <a:ext cx="8383727" cy="340964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69535" y="4324325"/>
            <a:ext cx="4112126" cy="211928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63"/>
              </a:spcBef>
              <a:spcAft>
                <a:spcPts val="0"/>
              </a:spcAft>
              <a:buClr>
                <a:schemeClr val="dk1"/>
              </a:buClr>
              <a:buSzPts val="2551"/>
              <a:buNone/>
              <a:defRPr b="1" sz="2551"/>
            </a:lvl1pPr>
            <a:lvl2pPr indent="-228600" lvl="1" marL="914400" algn="l">
              <a:lnSpc>
                <a:spcPct val="90000"/>
              </a:lnSpc>
              <a:spcBef>
                <a:spcPts val="532"/>
              </a:spcBef>
              <a:spcAft>
                <a:spcPts val="0"/>
              </a:spcAft>
              <a:buClr>
                <a:schemeClr val="dk1"/>
              </a:buClr>
              <a:buSzPts val="2126"/>
              <a:buNone/>
              <a:defRPr b="1" sz="2126"/>
            </a:lvl2pPr>
            <a:lvl3pPr indent="-228600" lvl="2" marL="1371600" algn="l">
              <a:lnSpc>
                <a:spcPct val="90000"/>
              </a:lnSpc>
              <a:spcBef>
                <a:spcPts val="532"/>
              </a:spcBef>
              <a:spcAft>
                <a:spcPts val="0"/>
              </a:spcAft>
              <a:buClr>
                <a:schemeClr val="dk1"/>
              </a:buClr>
              <a:buSzPts val="1913"/>
              <a:buNone/>
              <a:defRPr b="1" sz="1912"/>
            </a:lvl3pPr>
            <a:lvl4pPr indent="-228600" lvl="3" marL="1828800" algn="l">
              <a:lnSpc>
                <a:spcPct val="90000"/>
              </a:lnSpc>
              <a:spcBef>
                <a:spcPts val="532"/>
              </a:spcBef>
              <a:spcAft>
                <a:spcPts val="0"/>
              </a:spcAft>
              <a:buClr>
                <a:schemeClr val="dk1"/>
              </a:buClr>
              <a:buSzPts val="1701"/>
              <a:buNone/>
              <a:defRPr b="1" sz="1701"/>
            </a:lvl4pPr>
            <a:lvl5pPr indent="-228600" lvl="4" marL="2286000" algn="l">
              <a:lnSpc>
                <a:spcPct val="90000"/>
              </a:lnSpc>
              <a:spcBef>
                <a:spcPts val="532"/>
              </a:spcBef>
              <a:spcAft>
                <a:spcPts val="0"/>
              </a:spcAft>
              <a:buClr>
                <a:schemeClr val="dk1"/>
              </a:buClr>
              <a:buSzPts val="1701"/>
              <a:buNone/>
              <a:defRPr b="1" sz="1701"/>
            </a:lvl5pPr>
            <a:lvl6pPr indent="-228600" lvl="5" marL="2743200" algn="l">
              <a:lnSpc>
                <a:spcPct val="90000"/>
              </a:lnSpc>
              <a:spcBef>
                <a:spcPts val="532"/>
              </a:spcBef>
              <a:spcAft>
                <a:spcPts val="0"/>
              </a:spcAft>
              <a:buClr>
                <a:schemeClr val="dk1"/>
              </a:buClr>
              <a:buSzPts val="1701"/>
              <a:buNone/>
              <a:defRPr b="1" sz="1701"/>
            </a:lvl6pPr>
            <a:lvl7pPr indent="-228600" lvl="6" marL="3200400" algn="l">
              <a:lnSpc>
                <a:spcPct val="90000"/>
              </a:lnSpc>
              <a:spcBef>
                <a:spcPts val="532"/>
              </a:spcBef>
              <a:spcAft>
                <a:spcPts val="0"/>
              </a:spcAft>
              <a:buClr>
                <a:schemeClr val="dk1"/>
              </a:buClr>
              <a:buSzPts val="1701"/>
              <a:buNone/>
              <a:defRPr b="1" sz="1701"/>
            </a:lvl7pPr>
            <a:lvl8pPr indent="-228600" lvl="7" marL="3657600" algn="l">
              <a:lnSpc>
                <a:spcPct val="90000"/>
              </a:lnSpc>
              <a:spcBef>
                <a:spcPts val="532"/>
              </a:spcBef>
              <a:spcAft>
                <a:spcPts val="0"/>
              </a:spcAft>
              <a:buClr>
                <a:schemeClr val="dk1"/>
              </a:buClr>
              <a:buSzPts val="1701"/>
              <a:buNone/>
              <a:defRPr b="1" sz="1701"/>
            </a:lvl8pPr>
            <a:lvl9pPr indent="-228600" lvl="8" marL="4114800" algn="l">
              <a:lnSpc>
                <a:spcPct val="90000"/>
              </a:lnSpc>
              <a:spcBef>
                <a:spcPts val="532"/>
              </a:spcBef>
              <a:spcAft>
                <a:spcPts val="0"/>
              </a:spcAft>
              <a:buClr>
                <a:schemeClr val="dk1"/>
              </a:buClr>
              <a:buSzPts val="1701"/>
              <a:buNone/>
              <a:defRPr b="1" sz="1701"/>
            </a:lvl9pPr>
          </a:lstStyle>
          <a:p/>
        </p:txBody>
      </p:sp>
      <p:sp>
        <p:nvSpPr>
          <p:cNvPr id="39" name="Google Shape;39;p6"/>
          <p:cNvSpPr txBox="1"/>
          <p:nvPr>
            <p:ph idx="2" type="body"/>
          </p:nvPr>
        </p:nvSpPr>
        <p:spPr>
          <a:xfrm>
            <a:off x="669535" y="6443610"/>
            <a:ext cx="4112126" cy="947757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40" name="Google Shape;40;p6"/>
          <p:cNvSpPr txBox="1"/>
          <p:nvPr>
            <p:ph idx="3" type="body"/>
          </p:nvPr>
        </p:nvSpPr>
        <p:spPr>
          <a:xfrm>
            <a:off x="4920884" y="4324325"/>
            <a:ext cx="4132378" cy="211928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63"/>
              </a:spcBef>
              <a:spcAft>
                <a:spcPts val="0"/>
              </a:spcAft>
              <a:buClr>
                <a:schemeClr val="dk1"/>
              </a:buClr>
              <a:buSzPts val="2551"/>
              <a:buNone/>
              <a:defRPr b="1" sz="2551"/>
            </a:lvl1pPr>
            <a:lvl2pPr indent="-228600" lvl="1" marL="914400" algn="l">
              <a:lnSpc>
                <a:spcPct val="90000"/>
              </a:lnSpc>
              <a:spcBef>
                <a:spcPts val="532"/>
              </a:spcBef>
              <a:spcAft>
                <a:spcPts val="0"/>
              </a:spcAft>
              <a:buClr>
                <a:schemeClr val="dk1"/>
              </a:buClr>
              <a:buSzPts val="2126"/>
              <a:buNone/>
              <a:defRPr b="1" sz="2126"/>
            </a:lvl2pPr>
            <a:lvl3pPr indent="-228600" lvl="2" marL="1371600" algn="l">
              <a:lnSpc>
                <a:spcPct val="90000"/>
              </a:lnSpc>
              <a:spcBef>
                <a:spcPts val="532"/>
              </a:spcBef>
              <a:spcAft>
                <a:spcPts val="0"/>
              </a:spcAft>
              <a:buClr>
                <a:schemeClr val="dk1"/>
              </a:buClr>
              <a:buSzPts val="1913"/>
              <a:buNone/>
              <a:defRPr b="1" sz="1912"/>
            </a:lvl3pPr>
            <a:lvl4pPr indent="-228600" lvl="3" marL="1828800" algn="l">
              <a:lnSpc>
                <a:spcPct val="90000"/>
              </a:lnSpc>
              <a:spcBef>
                <a:spcPts val="532"/>
              </a:spcBef>
              <a:spcAft>
                <a:spcPts val="0"/>
              </a:spcAft>
              <a:buClr>
                <a:schemeClr val="dk1"/>
              </a:buClr>
              <a:buSzPts val="1701"/>
              <a:buNone/>
              <a:defRPr b="1" sz="1701"/>
            </a:lvl4pPr>
            <a:lvl5pPr indent="-228600" lvl="4" marL="2286000" algn="l">
              <a:lnSpc>
                <a:spcPct val="90000"/>
              </a:lnSpc>
              <a:spcBef>
                <a:spcPts val="532"/>
              </a:spcBef>
              <a:spcAft>
                <a:spcPts val="0"/>
              </a:spcAft>
              <a:buClr>
                <a:schemeClr val="dk1"/>
              </a:buClr>
              <a:buSzPts val="1701"/>
              <a:buNone/>
              <a:defRPr b="1" sz="1701"/>
            </a:lvl5pPr>
            <a:lvl6pPr indent="-228600" lvl="5" marL="2743200" algn="l">
              <a:lnSpc>
                <a:spcPct val="90000"/>
              </a:lnSpc>
              <a:spcBef>
                <a:spcPts val="532"/>
              </a:spcBef>
              <a:spcAft>
                <a:spcPts val="0"/>
              </a:spcAft>
              <a:buClr>
                <a:schemeClr val="dk1"/>
              </a:buClr>
              <a:buSzPts val="1701"/>
              <a:buNone/>
              <a:defRPr b="1" sz="1701"/>
            </a:lvl6pPr>
            <a:lvl7pPr indent="-228600" lvl="6" marL="3200400" algn="l">
              <a:lnSpc>
                <a:spcPct val="90000"/>
              </a:lnSpc>
              <a:spcBef>
                <a:spcPts val="532"/>
              </a:spcBef>
              <a:spcAft>
                <a:spcPts val="0"/>
              </a:spcAft>
              <a:buClr>
                <a:schemeClr val="dk1"/>
              </a:buClr>
              <a:buSzPts val="1701"/>
              <a:buNone/>
              <a:defRPr b="1" sz="1701"/>
            </a:lvl7pPr>
            <a:lvl8pPr indent="-228600" lvl="7" marL="3657600" algn="l">
              <a:lnSpc>
                <a:spcPct val="90000"/>
              </a:lnSpc>
              <a:spcBef>
                <a:spcPts val="532"/>
              </a:spcBef>
              <a:spcAft>
                <a:spcPts val="0"/>
              </a:spcAft>
              <a:buClr>
                <a:schemeClr val="dk1"/>
              </a:buClr>
              <a:buSzPts val="1701"/>
              <a:buNone/>
              <a:defRPr b="1" sz="1701"/>
            </a:lvl8pPr>
            <a:lvl9pPr indent="-228600" lvl="8" marL="4114800" algn="l">
              <a:lnSpc>
                <a:spcPct val="90000"/>
              </a:lnSpc>
              <a:spcBef>
                <a:spcPts val="532"/>
              </a:spcBef>
              <a:spcAft>
                <a:spcPts val="0"/>
              </a:spcAft>
              <a:buClr>
                <a:schemeClr val="dk1"/>
              </a:buClr>
              <a:buSzPts val="1701"/>
              <a:buNone/>
              <a:defRPr b="1" sz="1701"/>
            </a:lvl9pPr>
          </a:lstStyle>
          <a:p/>
        </p:txBody>
      </p:sp>
      <p:sp>
        <p:nvSpPr>
          <p:cNvPr id="41" name="Google Shape;41;p6"/>
          <p:cNvSpPr txBox="1"/>
          <p:nvPr>
            <p:ph idx="4" type="body"/>
          </p:nvPr>
        </p:nvSpPr>
        <p:spPr>
          <a:xfrm>
            <a:off x="4920884" y="6443610"/>
            <a:ext cx="4132378" cy="947757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42" name="Google Shape;42;p6"/>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69534" y="1176020"/>
            <a:ext cx="3135038" cy="411607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4132378" y="2539880"/>
            <a:ext cx="4920883" cy="12536047"/>
          </a:xfrm>
          <a:prstGeom prst="rect">
            <a:avLst/>
          </a:prstGeom>
          <a:noFill/>
          <a:ln>
            <a:noFill/>
          </a:ln>
        </p:spPr>
        <p:txBody>
          <a:bodyPr anchorCtr="0" anchor="t" bIns="45700" lIns="91425" spcFirstLastPara="1" rIns="91425" wrap="square" tIns="45700">
            <a:noAutofit/>
          </a:bodyPr>
          <a:lstStyle>
            <a:lvl1pPr indent="-444627" lvl="0" marL="457200" algn="l">
              <a:lnSpc>
                <a:spcPct val="90000"/>
              </a:lnSpc>
              <a:spcBef>
                <a:spcPts val="1063"/>
              </a:spcBef>
              <a:spcAft>
                <a:spcPts val="0"/>
              </a:spcAft>
              <a:buClr>
                <a:schemeClr val="dk1"/>
              </a:buClr>
              <a:buSzPts val="3402"/>
              <a:buChar char="•"/>
              <a:defRPr sz="3402"/>
            </a:lvl1pPr>
            <a:lvl2pPr indent="-417576" lvl="1" marL="914400" algn="l">
              <a:lnSpc>
                <a:spcPct val="90000"/>
              </a:lnSpc>
              <a:spcBef>
                <a:spcPts val="532"/>
              </a:spcBef>
              <a:spcAft>
                <a:spcPts val="0"/>
              </a:spcAft>
              <a:buClr>
                <a:schemeClr val="dk1"/>
              </a:buClr>
              <a:buSzPts val="2976"/>
              <a:buChar char="•"/>
              <a:defRPr sz="2976"/>
            </a:lvl2pPr>
            <a:lvl3pPr indent="-390588" lvl="2" marL="1371600" algn="l">
              <a:lnSpc>
                <a:spcPct val="90000"/>
              </a:lnSpc>
              <a:spcBef>
                <a:spcPts val="532"/>
              </a:spcBef>
              <a:spcAft>
                <a:spcPts val="0"/>
              </a:spcAft>
              <a:buClr>
                <a:schemeClr val="dk1"/>
              </a:buClr>
              <a:buSzPts val="2551"/>
              <a:buChar char="•"/>
              <a:defRPr sz="2551"/>
            </a:lvl3pPr>
            <a:lvl4pPr indent="-363600" lvl="3" marL="1828800" algn="l">
              <a:lnSpc>
                <a:spcPct val="90000"/>
              </a:lnSpc>
              <a:spcBef>
                <a:spcPts val="532"/>
              </a:spcBef>
              <a:spcAft>
                <a:spcPts val="0"/>
              </a:spcAft>
              <a:buClr>
                <a:schemeClr val="dk1"/>
              </a:buClr>
              <a:buSzPts val="2126"/>
              <a:buChar char="•"/>
              <a:defRPr sz="2126"/>
            </a:lvl4pPr>
            <a:lvl5pPr indent="-363601" lvl="4" marL="2286000" algn="l">
              <a:lnSpc>
                <a:spcPct val="90000"/>
              </a:lnSpc>
              <a:spcBef>
                <a:spcPts val="532"/>
              </a:spcBef>
              <a:spcAft>
                <a:spcPts val="0"/>
              </a:spcAft>
              <a:buClr>
                <a:schemeClr val="dk1"/>
              </a:buClr>
              <a:buSzPts val="2126"/>
              <a:buChar char="•"/>
              <a:defRPr sz="2126"/>
            </a:lvl5pPr>
            <a:lvl6pPr indent="-363601" lvl="5" marL="2743200" algn="l">
              <a:lnSpc>
                <a:spcPct val="90000"/>
              </a:lnSpc>
              <a:spcBef>
                <a:spcPts val="532"/>
              </a:spcBef>
              <a:spcAft>
                <a:spcPts val="0"/>
              </a:spcAft>
              <a:buClr>
                <a:schemeClr val="dk1"/>
              </a:buClr>
              <a:buSzPts val="2126"/>
              <a:buChar char="•"/>
              <a:defRPr sz="2126"/>
            </a:lvl6pPr>
            <a:lvl7pPr indent="-363601" lvl="6" marL="3200400" algn="l">
              <a:lnSpc>
                <a:spcPct val="90000"/>
              </a:lnSpc>
              <a:spcBef>
                <a:spcPts val="532"/>
              </a:spcBef>
              <a:spcAft>
                <a:spcPts val="0"/>
              </a:spcAft>
              <a:buClr>
                <a:schemeClr val="dk1"/>
              </a:buClr>
              <a:buSzPts val="2126"/>
              <a:buChar char="•"/>
              <a:defRPr sz="2126"/>
            </a:lvl7pPr>
            <a:lvl8pPr indent="-363601" lvl="7" marL="3657600" algn="l">
              <a:lnSpc>
                <a:spcPct val="90000"/>
              </a:lnSpc>
              <a:spcBef>
                <a:spcPts val="532"/>
              </a:spcBef>
              <a:spcAft>
                <a:spcPts val="0"/>
              </a:spcAft>
              <a:buClr>
                <a:schemeClr val="dk1"/>
              </a:buClr>
              <a:buSzPts val="2126"/>
              <a:buChar char="•"/>
              <a:defRPr sz="2126"/>
            </a:lvl8pPr>
            <a:lvl9pPr indent="-363601" lvl="8" marL="4114800" algn="l">
              <a:lnSpc>
                <a:spcPct val="90000"/>
              </a:lnSpc>
              <a:spcBef>
                <a:spcPts val="532"/>
              </a:spcBef>
              <a:spcAft>
                <a:spcPts val="0"/>
              </a:spcAft>
              <a:buClr>
                <a:schemeClr val="dk1"/>
              </a:buClr>
              <a:buSzPts val="2126"/>
              <a:buChar char="•"/>
              <a:defRPr sz="2126"/>
            </a:lvl9pPr>
          </a:lstStyle>
          <a:p/>
        </p:txBody>
      </p:sp>
      <p:sp>
        <p:nvSpPr>
          <p:cNvPr id="57" name="Google Shape;57;p9"/>
          <p:cNvSpPr txBox="1"/>
          <p:nvPr>
            <p:ph idx="2" type="body"/>
          </p:nvPr>
        </p:nvSpPr>
        <p:spPr>
          <a:xfrm>
            <a:off x="669534" y="5292090"/>
            <a:ext cx="3135038" cy="98042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63"/>
              </a:spcBef>
              <a:spcAft>
                <a:spcPts val="0"/>
              </a:spcAft>
              <a:buClr>
                <a:schemeClr val="dk1"/>
              </a:buClr>
              <a:buSzPts val="1701"/>
              <a:buNone/>
              <a:defRPr sz="1701"/>
            </a:lvl1pPr>
            <a:lvl2pPr indent="-228600" lvl="1" marL="914400" algn="l">
              <a:lnSpc>
                <a:spcPct val="90000"/>
              </a:lnSpc>
              <a:spcBef>
                <a:spcPts val="532"/>
              </a:spcBef>
              <a:spcAft>
                <a:spcPts val="0"/>
              </a:spcAft>
              <a:buClr>
                <a:schemeClr val="dk1"/>
              </a:buClr>
              <a:buSzPts val="1488"/>
              <a:buNone/>
              <a:defRPr sz="1488"/>
            </a:lvl2pPr>
            <a:lvl3pPr indent="-228600" lvl="2" marL="1371600" algn="l">
              <a:lnSpc>
                <a:spcPct val="90000"/>
              </a:lnSpc>
              <a:spcBef>
                <a:spcPts val="532"/>
              </a:spcBef>
              <a:spcAft>
                <a:spcPts val="0"/>
              </a:spcAft>
              <a:buClr>
                <a:schemeClr val="dk1"/>
              </a:buClr>
              <a:buSzPts val="1276"/>
              <a:buNone/>
              <a:defRPr sz="1276"/>
            </a:lvl3pPr>
            <a:lvl4pPr indent="-228600" lvl="3" marL="1828800" algn="l">
              <a:lnSpc>
                <a:spcPct val="90000"/>
              </a:lnSpc>
              <a:spcBef>
                <a:spcPts val="532"/>
              </a:spcBef>
              <a:spcAft>
                <a:spcPts val="0"/>
              </a:spcAft>
              <a:buClr>
                <a:schemeClr val="dk1"/>
              </a:buClr>
              <a:buSzPts val="1063"/>
              <a:buNone/>
              <a:defRPr sz="1063"/>
            </a:lvl4pPr>
            <a:lvl5pPr indent="-228600" lvl="4" marL="2286000" algn="l">
              <a:lnSpc>
                <a:spcPct val="90000"/>
              </a:lnSpc>
              <a:spcBef>
                <a:spcPts val="532"/>
              </a:spcBef>
              <a:spcAft>
                <a:spcPts val="0"/>
              </a:spcAft>
              <a:buClr>
                <a:schemeClr val="dk1"/>
              </a:buClr>
              <a:buSzPts val="1063"/>
              <a:buNone/>
              <a:defRPr sz="1063"/>
            </a:lvl5pPr>
            <a:lvl6pPr indent="-228600" lvl="5" marL="2743200" algn="l">
              <a:lnSpc>
                <a:spcPct val="90000"/>
              </a:lnSpc>
              <a:spcBef>
                <a:spcPts val="532"/>
              </a:spcBef>
              <a:spcAft>
                <a:spcPts val="0"/>
              </a:spcAft>
              <a:buClr>
                <a:schemeClr val="dk1"/>
              </a:buClr>
              <a:buSzPts val="1063"/>
              <a:buNone/>
              <a:defRPr sz="1063"/>
            </a:lvl6pPr>
            <a:lvl7pPr indent="-228600" lvl="6" marL="3200400" algn="l">
              <a:lnSpc>
                <a:spcPct val="90000"/>
              </a:lnSpc>
              <a:spcBef>
                <a:spcPts val="532"/>
              </a:spcBef>
              <a:spcAft>
                <a:spcPts val="0"/>
              </a:spcAft>
              <a:buClr>
                <a:schemeClr val="dk1"/>
              </a:buClr>
              <a:buSzPts val="1063"/>
              <a:buNone/>
              <a:defRPr sz="1063"/>
            </a:lvl7pPr>
            <a:lvl8pPr indent="-228600" lvl="7" marL="3657600" algn="l">
              <a:lnSpc>
                <a:spcPct val="90000"/>
              </a:lnSpc>
              <a:spcBef>
                <a:spcPts val="532"/>
              </a:spcBef>
              <a:spcAft>
                <a:spcPts val="0"/>
              </a:spcAft>
              <a:buClr>
                <a:schemeClr val="dk1"/>
              </a:buClr>
              <a:buSzPts val="1063"/>
              <a:buNone/>
              <a:defRPr sz="1063"/>
            </a:lvl8pPr>
            <a:lvl9pPr indent="-228600" lvl="8" marL="4114800" algn="l">
              <a:lnSpc>
                <a:spcPct val="90000"/>
              </a:lnSpc>
              <a:spcBef>
                <a:spcPts val="532"/>
              </a:spcBef>
              <a:spcAft>
                <a:spcPts val="0"/>
              </a:spcAft>
              <a:buClr>
                <a:schemeClr val="dk1"/>
              </a:buClr>
              <a:buSzPts val="1063"/>
              <a:buNone/>
              <a:defRPr sz="1063"/>
            </a:lvl9pPr>
          </a:lstStyle>
          <a:p/>
        </p:txBody>
      </p:sp>
      <p:sp>
        <p:nvSpPr>
          <p:cNvPr id="58" name="Google Shape;58;p9"/>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69534" y="1176020"/>
            <a:ext cx="3135038" cy="411607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4132378" y="2539880"/>
            <a:ext cx="4920883" cy="125360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63"/>
              </a:spcBef>
              <a:spcAft>
                <a:spcPts val="0"/>
              </a:spcAft>
              <a:buClr>
                <a:schemeClr val="dk1"/>
              </a:buClr>
              <a:buSzPts val="3402"/>
              <a:buFont typeface="Arial"/>
              <a:buNone/>
              <a:defRPr b="0" i="0" sz="3402" u="none" cap="none" strike="noStrike">
                <a:solidFill>
                  <a:schemeClr val="dk1"/>
                </a:solidFill>
                <a:latin typeface="Calibri"/>
                <a:ea typeface="Calibri"/>
                <a:cs typeface="Calibri"/>
                <a:sym typeface="Calibri"/>
              </a:defRPr>
            </a:lvl1pPr>
            <a:lvl2pPr lvl="1" marR="0" rtl="0" algn="l">
              <a:lnSpc>
                <a:spcPct val="90000"/>
              </a:lnSpc>
              <a:spcBef>
                <a:spcPts val="532"/>
              </a:spcBef>
              <a:spcAft>
                <a:spcPts val="0"/>
              </a:spcAft>
              <a:buClr>
                <a:schemeClr val="dk1"/>
              </a:buClr>
              <a:buSzPts val="2976"/>
              <a:buFont typeface="Arial"/>
              <a:buNone/>
              <a:defRPr b="0" i="0" sz="2976" u="none" cap="none" strike="noStrike">
                <a:solidFill>
                  <a:schemeClr val="dk1"/>
                </a:solidFill>
                <a:latin typeface="Calibri"/>
                <a:ea typeface="Calibri"/>
                <a:cs typeface="Calibri"/>
                <a:sym typeface="Calibri"/>
              </a:defRPr>
            </a:lvl2pPr>
            <a:lvl3pPr lvl="2" marR="0" rtl="0" algn="l">
              <a:lnSpc>
                <a:spcPct val="90000"/>
              </a:lnSpc>
              <a:spcBef>
                <a:spcPts val="532"/>
              </a:spcBef>
              <a:spcAft>
                <a:spcPts val="0"/>
              </a:spcAft>
              <a:buClr>
                <a:schemeClr val="dk1"/>
              </a:buClr>
              <a:buSzPts val="2551"/>
              <a:buFont typeface="Arial"/>
              <a:buNone/>
              <a:defRPr b="0" i="0" sz="2551" u="none" cap="none" strike="noStrike">
                <a:solidFill>
                  <a:schemeClr val="dk1"/>
                </a:solidFill>
                <a:latin typeface="Calibri"/>
                <a:ea typeface="Calibri"/>
                <a:cs typeface="Calibri"/>
                <a:sym typeface="Calibri"/>
              </a:defRPr>
            </a:lvl3pPr>
            <a:lvl4pPr lvl="3" marR="0" rtl="0" algn="l">
              <a:lnSpc>
                <a:spcPct val="90000"/>
              </a:lnSpc>
              <a:spcBef>
                <a:spcPts val="532"/>
              </a:spcBef>
              <a:spcAft>
                <a:spcPts val="0"/>
              </a:spcAft>
              <a:buClr>
                <a:schemeClr val="dk1"/>
              </a:buClr>
              <a:buSzPts val="2126"/>
              <a:buFont typeface="Arial"/>
              <a:buNone/>
              <a:defRPr b="0" i="0" sz="2126" u="none" cap="none" strike="noStrike">
                <a:solidFill>
                  <a:schemeClr val="dk1"/>
                </a:solidFill>
                <a:latin typeface="Calibri"/>
                <a:ea typeface="Calibri"/>
                <a:cs typeface="Calibri"/>
                <a:sym typeface="Calibri"/>
              </a:defRPr>
            </a:lvl4pPr>
            <a:lvl5pPr lvl="4" marR="0" rtl="0" algn="l">
              <a:lnSpc>
                <a:spcPct val="90000"/>
              </a:lnSpc>
              <a:spcBef>
                <a:spcPts val="532"/>
              </a:spcBef>
              <a:spcAft>
                <a:spcPts val="0"/>
              </a:spcAft>
              <a:buClr>
                <a:schemeClr val="dk1"/>
              </a:buClr>
              <a:buSzPts val="2126"/>
              <a:buFont typeface="Arial"/>
              <a:buNone/>
              <a:defRPr b="0" i="0" sz="2126" u="none" cap="none" strike="noStrike">
                <a:solidFill>
                  <a:schemeClr val="dk1"/>
                </a:solidFill>
                <a:latin typeface="Calibri"/>
                <a:ea typeface="Calibri"/>
                <a:cs typeface="Calibri"/>
                <a:sym typeface="Calibri"/>
              </a:defRPr>
            </a:lvl5pPr>
            <a:lvl6pPr lvl="5" marR="0" rtl="0" algn="l">
              <a:lnSpc>
                <a:spcPct val="90000"/>
              </a:lnSpc>
              <a:spcBef>
                <a:spcPts val="532"/>
              </a:spcBef>
              <a:spcAft>
                <a:spcPts val="0"/>
              </a:spcAft>
              <a:buClr>
                <a:schemeClr val="dk1"/>
              </a:buClr>
              <a:buSzPts val="2126"/>
              <a:buFont typeface="Arial"/>
              <a:buNone/>
              <a:defRPr b="0" i="0" sz="2126" u="none" cap="none" strike="noStrike">
                <a:solidFill>
                  <a:schemeClr val="dk1"/>
                </a:solidFill>
                <a:latin typeface="Calibri"/>
                <a:ea typeface="Calibri"/>
                <a:cs typeface="Calibri"/>
                <a:sym typeface="Calibri"/>
              </a:defRPr>
            </a:lvl6pPr>
            <a:lvl7pPr lvl="6" marR="0" rtl="0" algn="l">
              <a:lnSpc>
                <a:spcPct val="90000"/>
              </a:lnSpc>
              <a:spcBef>
                <a:spcPts val="532"/>
              </a:spcBef>
              <a:spcAft>
                <a:spcPts val="0"/>
              </a:spcAft>
              <a:buClr>
                <a:schemeClr val="dk1"/>
              </a:buClr>
              <a:buSzPts val="2126"/>
              <a:buFont typeface="Arial"/>
              <a:buNone/>
              <a:defRPr b="0" i="0" sz="2126" u="none" cap="none" strike="noStrike">
                <a:solidFill>
                  <a:schemeClr val="dk1"/>
                </a:solidFill>
                <a:latin typeface="Calibri"/>
                <a:ea typeface="Calibri"/>
                <a:cs typeface="Calibri"/>
                <a:sym typeface="Calibri"/>
              </a:defRPr>
            </a:lvl7pPr>
            <a:lvl8pPr lvl="7" marR="0" rtl="0" algn="l">
              <a:lnSpc>
                <a:spcPct val="90000"/>
              </a:lnSpc>
              <a:spcBef>
                <a:spcPts val="532"/>
              </a:spcBef>
              <a:spcAft>
                <a:spcPts val="0"/>
              </a:spcAft>
              <a:buClr>
                <a:schemeClr val="dk1"/>
              </a:buClr>
              <a:buSzPts val="2126"/>
              <a:buFont typeface="Arial"/>
              <a:buNone/>
              <a:defRPr b="0" i="0" sz="2126" u="none" cap="none" strike="noStrike">
                <a:solidFill>
                  <a:schemeClr val="dk1"/>
                </a:solidFill>
                <a:latin typeface="Calibri"/>
                <a:ea typeface="Calibri"/>
                <a:cs typeface="Calibri"/>
                <a:sym typeface="Calibri"/>
              </a:defRPr>
            </a:lvl8pPr>
            <a:lvl9pPr lvl="8" marR="0" rtl="0" algn="l">
              <a:lnSpc>
                <a:spcPct val="90000"/>
              </a:lnSpc>
              <a:spcBef>
                <a:spcPts val="532"/>
              </a:spcBef>
              <a:spcAft>
                <a:spcPts val="0"/>
              </a:spcAft>
              <a:buClr>
                <a:schemeClr val="dk1"/>
              </a:buClr>
              <a:buSzPts val="2126"/>
              <a:buFont typeface="Arial"/>
              <a:buNone/>
              <a:defRPr b="0" i="0" sz="2126"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69534" y="5292090"/>
            <a:ext cx="3135038" cy="98042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63"/>
              </a:spcBef>
              <a:spcAft>
                <a:spcPts val="0"/>
              </a:spcAft>
              <a:buClr>
                <a:schemeClr val="dk1"/>
              </a:buClr>
              <a:buSzPts val="1701"/>
              <a:buNone/>
              <a:defRPr sz="1701"/>
            </a:lvl1pPr>
            <a:lvl2pPr indent="-228600" lvl="1" marL="914400" algn="l">
              <a:lnSpc>
                <a:spcPct val="90000"/>
              </a:lnSpc>
              <a:spcBef>
                <a:spcPts val="532"/>
              </a:spcBef>
              <a:spcAft>
                <a:spcPts val="0"/>
              </a:spcAft>
              <a:buClr>
                <a:schemeClr val="dk1"/>
              </a:buClr>
              <a:buSzPts val="1488"/>
              <a:buNone/>
              <a:defRPr sz="1488"/>
            </a:lvl2pPr>
            <a:lvl3pPr indent="-228600" lvl="2" marL="1371600" algn="l">
              <a:lnSpc>
                <a:spcPct val="90000"/>
              </a:lnSpc>
              <a:spcBef>
                <a:spcPts val="532"/>
              </a:spcBef>
              <a:spcAft>
                <a:spcPts val="0"/>
              </a:spcAft>
              <a:buClr>
                <a:schemeClr val="dk1"/>
              </a:buClr>
              <a:buSzPts val="1276"/>
              <a:buNone/>
              <a:defRPr sz="1276"/>
            </a:lvl3pPr>
            <a:lvl4pPr indent="-228600" lvl="3" marL="1828800" algn="l">
              <a:lnSpc>
                <a:spcPct val="90000"/>
              </a:lnSpc>
              <a:spcBef>
                <a:spcPts val="532"/>
              </a:spcBef>
              <a:spcAft>
                <a:spcPts val="0"/>
              </a:spcAft>
              <a:buClr>
                <a:schemeClr val="dk1"/>
              </a:buClr>
              <a:buSzPts val="1063"/>
              <a:buNone/>
              <a:defRPr sz="1063"/>
            </a:lvl4pPr>
            <a:lvl5pPr indent="-228600" lvl="4" marL="2286000" algn="l">
              <a:lnSpc>
                <a:spcPct val="90000"/>
              </a:lnSpc>
              <a:spcBef>
                <a:spcPts val="532"/>
              </a:spcBef>
              <a:spcAft>
                <a:spcPts val="0"/>
              </a:spcAft>
              <a:buClr>
                <a:schemeClr val="dk1"/>
              </a:buClr>
              <a:buSzPts val="1063"/>
              <a:buNone/>
              <a:defRPr sz="1063"/>
            </a:lvl5pPr>
            <a:lvl6pPr indent="-228600" lvl="5" marL="2743200" algn="l">
              <a:lnSpc>
                <a:spcPct val="90000"/>
              </a:lnSpc>
              <a:spcBef>
                <a:spcPts val="532"/>
              </a:spcBef>
              <a:spcAft>
                <a:spcPts val="0"/>
              </a:spcAft>
              <a:buClr>
                <a:schemeClr val="dk1"/>
              </a:buClr>
              <a:buSzPts val="1063"/>
              <a:buNone/>
              <a:defRPr sz="1063"/>
            </a:lvl6pPr>
            <a:lvl7pPr indent="-228600" lvl="6" marL="3200400" algn="l">
              <a:lnSpc>
                <a:spcPct val="90000"/>
              </a:lnSpc>
              <a:spcBef>
                <a:spcPts val="532"/>
              </a:spcBef>
              <a:spcAft>
                <a:spcPts val="0"/>
              </a:spcAft>
              <a:buClr>
                <a:schemeClr val="dk1"/>
              </a:buClr>
              <a:buSzPts val="1063"/>
              <a:buNone/>
              <a:defRPr sz="1063"/>
            </a:lvl7pPr>
            <a:lvl8pPr indent="-228600" lvl="7" marL="3657600" algn="l">
              <a:lnSpc>
                <a:spcPct val="90000"/>
              </a:lnSpc>
              <a:spcBef>
                <a:spcPts val="532"/>
              </a:spcBef>
              <a:spcAft>
                <a:spcPts val="0"/>
              </a:spcAft>
              <a:buClr>
                <a:schemeClr val="dk1"/>
              </a:buClr>
              <a:buSzPts val="1063"/>
              <a:buNone/>
              <a:defRPr sz="1063"/>
            </a:lvl8pPr>
            <a:lvl9pPr indent="-228600" lvl="8" marL="4114800" algn="l">
              <a:lnSpc>
                <a:spcPct val="90000"/>
              </a:lnSpc>
              <a:spcBef>
                <a:spcPts val="532"/>
              </a:spcBef>
              <a:spcAft>
                <a:spcPts val="0"/>
              </a:spcAft>
              <a:buClr>
                <a:schemeClr val="dk1"/>
              </a:buClr>
              <a:buSzPts val="1063"/>
              <a:buNone/>
              <a:defRPr sz="1063"/>
            </a:lvl9pPr>
          </a:lstStyle>
          <a:p/>
        </p:txBody>
      </p:sp>
      <p:sp>
        <p:nvSpPr>
          <p:cNvPr id="65" name="Google Shape;65;p10"/>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677"/>
              <a:buFont typeface="Calibri"/>
              <a:buNone/>
              <a:defRPr b="0" i="0" sz="467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Autofit/>
          </a:bodyPr>
          <a:lstStyle>
            <a:lvl1pPr indent="-417576" lvl="0" marL="457200" marR="0" rtl="0" algn="l">
              <a:lnSpc>
                <a:spcPct val="90000"/>
              </a:lnSpc>
              <a:spcBef>
                <a:spcPts val="1063"/>
              </a:spcBef>
              <a:spcAft>
                <a:spcPts val="0"/>
              </a:spcAft>
              <a:buClr>
                <a:schemeClr val="dk1"/>
              </a:buClr>
              <a:buSzPts val="2976"/>
              <a:buFont typeface="Arial"/>
              <a:buChar char="•"/>
              <a:defRPr b="0" i="0" sz="2976" u="none" cap="none" strike="noStrike">
                <a:solidFill>
                  <a:schemeClr val="dk1"/>
                </a:solidFill>
                <a:latin typeface="Calibri"/>
                <a:ea typeface="Calibri"/>
                <a:cs typeface="Calibri"/>
                <a:sym typeface="Calibri"/>
              </a:defRPr>
            </a:lvl1pPr>
            <a:lvl2pPr indent="-390588" lvl="1" marL="914400" marR="0" rtl="0" algn="l">
              <a:lnSpc>
                <a:spcPct val="90000"/>
              </a:lnSpc>
              <a:spcBef>
                <a:spcPts val="532"/>
              </a:spcBef>
              <a:spcAft>
                <a:spcPts val="0"/>
              </a:spcAft>
              <a:buClr>
                <a:schemeClr val="dk1"/>
              </a:buClr>
              <a:buSzPts val="2551"/>
              <a:buFont typeface="Arial"/>
              <a:buChar char="•"/>
              <a:defRPr b="0" i="0" sz="2551" u="none" cap="none" strike="noStrike">
                <a:solidFill>
                  <a:schemeClr val="dk1"/>
                </a:solidFill>
                <a:latin typeface="Calibri"/>
                <a:ea typeface="Calibri"/>
                <a:cs typeface="Calibri"/>
                <a:sym typeface="Calibri"/>
              </a:defRPr>
            </a:lvl2pPr>
            <a:lvl3pPr indent="-363600" lvl="2" marL="1371600" marR="0" rtl="0" algn="l">
              <a:lnSpc>
                <a:spcPct val="90000"/>
              </a:lnSpc>
              <a:spcBef>
                <a:spcPts val="532"/>
              </a:spcBef>
              <a:spcAft>
                <a:spcPts val="0"/>
              </a:spcAft>
              <a:buClr>
                <a:schemeClr val="dk1"/>
              </a:buClr>
              <a:buSzPts val="2126"/>
              <a:buFont typeface="Arial"/>
              <a:buChar char="•"/>
              <a:defRPr b="0" i="0" sz="2126" u="none" cap="none" strike="noStrike">
                <a:solidFill>
                  <a:schemeClr val="dk1"/>
                </a:solidFill>
                <a:latin typeface="Calibri"/>
                <a:ea typeface="Calibri"/>
                <a:cs typeface="Calibri"/>
                <a:sym typeface="Calibri"/>
              </a:defRPr>
            </a:lvl3pPr>
            <a:lvl4pPr indent="-350075" lvl="3" marL="18288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4pPr>
            <a:lvl5pPr indent="-350075" lvl="4" marL="22860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5pPr>
            <a:lvl6pPr indent="-350075" lvl="5" marL="27432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6pPr>
            <a:lvl7pPr indent="-350075" lvl="6" marL="32004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7pPr>
            <a:lvl8pPr indent="-350075" lvl="7" marL="36576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8pPr>
            <a:lvl9pPr indent="-350075" lvl="8" marL="41148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76" u="none" cap="none" strike="noStrike">
                <a:solidFill>
                  <a:srgbClr val="888888"/>
                </a:solidFill>
                <a:latin typeface="Calibri"/>
                <a:ea typeface="Calibri"/>
                <a:cs typeface="Calibri"/>
                <a:sym typeface="Calibri"/>
              </a:defRPr>
            </a:lvl1pPr>
            <a:lvl2pPr indent="0" lvl="1" marL="0" marR="0" rtl="0" algn="r">
              <a:spcBef>
                <a:spcPts val="0"/>
              </a:spcBef>
              <a:buNone/>
              <a:defRPr b="0" i="0" sz="1276" u="none" cap="none" strike="noStrike">
                <a:solidFill>
                  <a:srgbClr val="888888"/>
                </a:solidFill>
                <a:latin typeface="Calibri"/>
                <a:ea typeface="Calibri"/>
                <a:cs typeface="Calibri"/>
                <a:sym typeface="Calibri"/>
              </a:defRPr>
            </a:lvl2pPr>
            <a:lvl3pPr indent="0" lvl="2" marL="0" marR="0" rtl="0" algn="r">
              <a:spcBef>
                <a:spcPts val="0"/>
              </a:spcBef>
              <a:buNone/>
              <a:defRPr b="0" i="0" sz="1276" u="none" cap="none" strike="noStrike">
                <a:solidFill>
                  <a:srgbClr val="888888"/>
                </a:solidFill>
                <a:latin typeface="Calibri"/>
                <a:ea typeface="Calibri"/>
                <a:cs typeface="Calibri"/>
                <a:sym typeface="Calibri"/>
              </a:defRPr>
            </a:lvl3pPr>
            <a:lvl4pPr indent="0" lvl="3" marL="0" marR="0" rtl="0" algn="r">
              <a:spcBef>
                <a:spcPts val="0"/>
              </a:spcBef>
              <a:buNone/>
              <a:defRPr b="0" i="0" sz="1276" u="none" cap="none" strike="noStrike">
                <a:solidFill>
                  <a:srgbClr val="888888"/>
                </a:solidFill>
                <a:latin typeface="Calibri"/>
                <a:ea typeface="Calibri"/>
                <a:cs typeface="Calibri"/>
                <a:sym typeface="Calibri"/>
              </a:defRPr>
            </a:lvl4pPr>
            <a:lvl5pPr indent="0" lvl="4" marL="0" marR="0" rtl="0" algn="r">
              <a:spcBef>
                <a:spcPts val="0"/>
              </a:spcBef>
              <a:buNone/>
              <a:defRPr b="0" i="0" sz="1276" u="none" cap="none" strike="noStrike">
                <a:solidFill>
                  <a:srgbClr val="888888"/>
                </a:solidFill>
                <a:latin typeface="Calibri"/>
                <a:ea typeface="Calibri"/>
                <a:cs typeface="Calibri"/>
                <a:sym typeface="Calibri"/>
              </a:defRPr>
            </a:lvl5pPr>
            <a:lvl6pPr indent="0" lvl="5" marL="0" marR="0" rtl="0" algn="r">
              <a:spcBef>
                <a:spcPts val="0"/>
              </a:spcBef>
              <a:buNone/>
              <a:defRPr b="0" i="0" sz="1276" u="none" cap="none" strike="noStrike">
                <a:solidFill>
                  <a:srgbClr val="888888"/>
                </a:solidFill>
                <a:latin typeface="Calibri"/>
                <a:ea typeface="Calibri"/>
                <a:cs typeface="Calibri"/>
                <a:sym typeface="Calibri"/>
              </a:defRPr>
            </a:lvl6pPr>
            <a:lvl7pPr indent="0" lvl="6" marL="0" marR="0" rtl="0" algn="r">
              <a:spcBef>
                <a:spcPts val="0"/>
              </a:spcBef>
              <a:buNone/>
              <a:defRPr b="0" i="0" sz="1276" u="none" cap="none" strike="noStrike">
                <a:solidFill>
                  <a:srgbClr val="888888"/>
                </a:solidFill>
                <a:latin typeface="Calibri"/>
                <a:ea typeface="Calibri"/>
                <a:cs typeface="Calibri"/>
                <a:sym typeface="Calibri"/>
              </a:defRPr>
            </a:lvl7pPr>
            <a:lvl8pPr indent="0" lvl="7" marL="0" marR="0" rtl="0" algn="r">
              <a:spcBef>
                <a:spcPts val="0"/>
              </a:spcBef>
              <a:buNone/>
              <a:defRPr b="0" i="0" sz="1276" u="none" cap="none" strike="noStrike">
                <a:solidFill>
                  <a:srgbClr val="888888"/>
                </a:solidFill>
                <a:latin typeface="Calibri"/>
                <a:ea typeface="Calibri"/>
                <a:cs typeface="Calibri"/>
                <a:sym typeface="Calibri"/>
              </a:defRPr>
            </a:lvl8pPr>
            <a:lvl9pPr indent="0" lvl="8" marL="0" marR="0" rtl="0" algn="r">
              <a:spcBef>
                <a:spcPts val="0"/>
              </a:spcBef>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40" Type="http://schemas.openxmlformats.org/officeDocument/2006/relationships/image" Target="../media/image37.png"/><Relationship Id="rId42" Type="http://schemas.openxmlformats.org/officeDocument/2006/relationships/image" Target="../media/image36.png"/><Relationship Id="rId41" Type="http://schemas.openxmlformats.org/officeDocument/2006/relationships/image" Target="../media/image41.png"/><Relationship Id="rId44" Type="http://schemas.openxmlformats.org/officeDocument/2006/relationships/image" Target="../media/image38.png"/><Relationship Id="rId43" Type="http://schemas.openxmlformats.org/officeDocument/2006/relationships/image" Target="../media/image49.png"/><Relationship Id="rId46" Type="http://schemas.openxmlformats.org/officeDocument/2006/relationships/image" Target="../media/image43.png"/><Relationship Id="rId45"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8.jpg"/><Relationship Id="rId48" Type="http://schemas.openxmlformats.org/officeDocument/2006/relationships/image" Target="../media/image46.png"/><Relationship Id="rId47" Type="http://schemas.openxmlformats.org/officeDocument/2006/relationships/image" Target="../media/image44.png"/><Relationship Id="rId49" Type="http://schemas.openxmlformats.org/officeDocument/2006/relationships/image" Target="../media/image48.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5.png"/><Relationship Id="rId31" Type="http://schemas.openxmlformats.org/officeDocument/2006/relationships/image" Target="../media/image28.png"/><Relationship Id="rId30" Type="http://schemas.openxmlformats.org/officeDocument/2006/relationships/image" Target="../media/image27.png"/><Relationship Id="rId33" Type="http://schemas.openxmlformats.org/officeDocument/2006/relationships/image" Target="../media/image20.jpg"/><Relationship Id="rId32" Type="http://schemas.openxmlformats.org/officeDocument/2006/relationships/image" Target="../media/image29.png"/><Relationship Id="rId35" Type="http://schemas.openxmlformats.org/officeDocument/2006/relationships/image" Target="../media/image33.png"/><Relationship Id="rId34" Type="http://schemas.openxmlformats.org/officeDocument/2006/relationships/image" Target="../media/image42.png"/><Relationship Id="rId37" Type="http://schemas.openxmlformats.org/officeDocument/2006/relationships/image" Target="../media/image32.png"/><Relationship Id="rId36" Type="http://schemas.openxmlformats.org/officeDocument/2006/relationships/image" Target="../media/image34.png"/><Relationship Id="rId39" Type="http://schemas.openxmlformats.org/officeDocument/2006/relationships/image" Target="../media/image35.png"/><Relationship Id="rId38" Type="http://schemas.openxmlformats.org/officeDocument/2006/relationships/image" Target="../media/image40.png"/><Relationship Id="rId20" Type="http://schemas.openxmlformats.org/officeDocument/2006/relationships/image" Target="../media/image4.jpg"/><Relationship Id="rId22" Type="http://schemas.openxmlformats.org/officeDocument/2006/relationships/image" Target="../media/image2.png"/><Relationship Id="rId21" Type="http://schemas.openxmlformats.org/officeDocument/2006/relationships/image" Target="../media/image12.png"/><Relationship Id="rId24" Type="http://schemas.openxmlformats.org/officeDocument/2006/relationships/image" Target="../media/image25.jpg"/><Relationship Id="rId23" Type="http://schemas.openxmlformats.org/officeDocument/2006/relationships/image" Target="../media/image24.png"/><Relationship Id="rId26" Type="http://schemas.openxmlformats.org/officeDocument/2006/relationships/image" Target="../media/image30.png"/><Relationship Id="rId25" Type="http://schemas.openxmlformats.org/officeDocument/2006/relationships/image" Target="../media/image22.png"/><Relationship Id="rId28" Type="http://schemas.openxmlformats.org/officeDocument/2006/relationships/image" Target="../media/image31.png"/><Relationship Id="rId27" Type="http://schemas.openxmlformats.org/officeDocument/2006/relationships/image" Target="../media/image23.png"/><Relationship Id="rId29" Type="http://schemas.openxmlformats.org/officeDocument/2006/relationships/image" Target="../media/image26.jpg"/><Relationship Id="rId51" Type="http://schemas.openxmlformats.org/officeDocument/2006/relationships/image" Target="../media/image47.gif"/><Relationship Id="rId50" Type="http://schemas.openxmlformats.org/officeDocument/2006/relationships/image" Target="../media/image50.png"/><Relationship Id="rId52" Type="http://schemas.openxmlformats.org/officeDocument/2006/relationships/image" Target="../media/image45.png"/><Relationship Id="rId11" Type="http://schemas.openxmlformats.org/officeDocument/2006/relationships/image" Target="../media/image16.png"/><Relationship Id="rId10" Type="http://schemas.openxmlformats.org/officeDocument/2006/relationships/image" Target="../media/image21.png"/><Relationship Id="rId13" Type="http://schemas.openxmlformats.org/officeDocument/2006/relationships/image" Target="../media/image11.gif"/><Relationship Id="rId12" Type="http://schemas.openxmlformats.org/officeDocument/2006/relationships/image" Target="../media/image1.png"/><Relationship Id="rId15" Type="http://schemas.openxmlformats.org/officeDocument/2006/relationships/image" Target="../media/image7.png"/><Relationship Id="rId14" Type="http://schemas.openxmlformats.org/officeDocument/2006/relationships/image" Target="../media/image9.png"/><Relationship Id="rId17" Type="http://schemas.openxmlformats.org/officeDocument/2006/relationships/image" Target="../media/image19.png"/><Relationship Id="rId16" Type="http://schemas.openxmlformats.org/officeDocument/2006/relationships/image" Target="../media/image6.jpg"/><Relationship Id="rId19" Type="http://schemas.openxmlformats.org/officeDocument/2006/relationships/image" Target="../media/image3.jpg"/><Relationship Id="rId1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Drum clipart drum set, Drum drum set Transparent FREE for download ..." id="84" name="Google Shape;84;p13"/>
          <p:cNvPicPr preferRelativeResize="0"/>
          <p:nvPr/>
        </p:nvPicPr>
        <p:blipFill rotWithShape="1">
          <a:blip r:embed="rId3">
            <a:alphaModFix/>
          </a:blip>
          <a:srcRect b="0" l="0" r="0" t="0"/>
          <a:stretch/>
        </p:blipFill>
        <p:spPr>
          <a:xfrm rot="1007868">
            <a:off x="8096357" y="11055264"/>
            <a:ext cx="1169507" cy="791704"/>
          </a:xfrm>
          <a:prstGeom prst="rect">
            <a:avLst/>
          </a:prstGeom>
          <a:noFill/>
          <a:ln>
            <a:noFill/>
          </a:ln>
        </p:spPr>
      </p:pic>
      <p:pic>
        <p:nvPicPr>
          <p:cNvPr id="85" name="Google Shape;85;p13"/>
          <p:cNvPicPr preferRelativeResize="0"/>
          <p:nvPr/>
        </p:nvPicPr>
        <p:blipFill rotWithShape="1">
          <a:blip r:embed="rId4">
            <a:alphaModFix/>
          </a:blip>
          <a:srcRect b="23938" l="2423" r="13686" t="24358"/>
          <a:stretch/>
        </p:blipFill>
        <p:spPr>
          <a:xfrm rot="1037923">
            <a:off x="7007680" y="9201001"/>
            <a:ext cx="1140697" cy="703018"/>
          </a:xfrm>
          <a:prstGeom prst="rect">
            <a:avLst/>
          </a:prstGeom>
          <a:noFill/>
          <a:ln>
            <a:noFill/>
          </a:ln>
        </p:spPr>
      </p:pic>
      <p:pic>
        <p:nvPicPr>
          <p:cNvPr id="86" name="Google Shape;86;p13"/>
          <p:cNvPicPr preferRelativeResize="0"/>
          <p:nvPr/>
        </p:nvPicPr>
        <p:blipFill rotWithShape="1">
          <a:blip r:embed="rId5">
            <a:alphaModFix/>
          </a:blip>
          <a:srcRect b="0" l="0" r="0" t="0"/>
          <a:stretch/>
        </p:blipFill>
        <p:spPr>
          <a:xfrm rot="1623673">
            <a:off x="8298390" y="10176092"/>
            <a:ext cx="1384419" cy="979982"/>
          </a:xfrm>
          <a:prstGeom prst="rect">
            <a:avLst/>
          </a:prstGeom>
          <a:noFill/>
          <a:ln>
            <a:noFill/>
          </a:ln>
        </p:spPr>
      </p:pic>
      <p:pic>
        <p:nvPicPr>
          <p:cNvPr id="87" name="Google Shape;87;p13"/>
          <p:cNvPicPr preferRelativeResize="0"/>
          <p:nvPr/>
        </p:nvPicPr>
        <p:blipFill rotWithShape="1">
          <a:blip r:embed="rId6">
            <a:alphaModFix/>
          </a:blip>
          <a:srcRect b="0" l="0" r="0" t="0"/>
          <a:stretch/>
        </p:blipFill>
        <p:spPr>
          <a:xfrm>
            <a:off x="-20723" y="11517148"/>
            <a:ext cx="1059425" cy="1059405"/>
          </a:xfrm>
          <a:prstGeom prst="rect">
            <a:avLst/>
          </a:prstGeom>
          <a:noFill/>
          <a:ln>
            <a:noFill/>
          </a:ln>
        </p:spPr>
      </p:pic>
      <p:pic>
        <p:nvPicPr>
          <p:cNvPr id="88" name="Google Shape;88;p13"/>
          <p:cNvPicPr preferRelativeResize="0"/>
          <p:nvPr/>
        </p:nvPicPr>
        <p:blipFill rotWithShape="1">
          <a:blip r:embed="rId7">
            <a:alphaModFix/>
          </a:blip>
          <a:srcRect b="0" l="0" r="0" t="0"/>
          <a:stretch/>
        </p:blipFill>
        <p:spPr>
          <a:xfrm rot="-1151877">
            <a:off x="5754569" y="16543229"/>
            <a:ext cx="870742" cy="870742"/>
          </a:xfrm>
          <a:prstGeom prst="rect">
            <a:avLst/>
          </a:prstGeom>
          <a:noFill/>
          <a:ln>
            <a:noFill/>
          </a:ln>
        </p:spPr>
      </p:pic>
      <p:pic>
        <p:nvPicPr>
          <p:cNvPr id="89" name="Google Shape;89;p13"/>
          <p:cNvPicPr preferRelativeResize="0"/>
          <p:nvPr/>
        </p:nvPicPr>
        <p:blipFill rotWithShape="1">
          <a:blip r:embed="rId8">
            <a:alphaModFix/>
          </a:blip>
          <a:srcRect b="0" l="0" r="0" t="0"/>
          <a:stretch/>
        </p:blipFill>
        <p:spPr>
          <a:xfrm rot="-3169791">
            <a:off x="1599591" y="15951817"/>
            <a:ext cx="1317056" cy="1466540"/>
          </a:xfrm>
          <a:prstGeom prst="rect">
            <a:avLst/>
          </a:prstGeom>
          <a:noFill/>
          <a:ln>
            <a:noFill/>
          </a:ln>
        </p:spPr>
      </p:pic>
      <p:sp>
        <p:nvSpPr>
          <p:cNvPr id="90" name="Google Shape;90;p13"/>
          <p:cNvSpPr/>
          <p:nvPr/>
        </p:nvSpPr>
        <p:spPr>
          <a:xfrm rot="-5400000">
            <a:off x="920063" y="13800260"/>
            <a:ext cx="2780712" cy="2184400"/>
          </a:xfrm>
          <a:prstGeom prst="blockArc">
            <a:avLst>
              <a:gd fmla="val 10794188" name="adj1"/>
              <a:gd fmla="val 156513" name="adj2"/>
              <a:gd fmla="val 28217" name="adj3"/>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1" name="Google Shape;91;p13"/>
          <p:cNvSpPr/>
          <p:nvPr/>
        </p:nvSpPr>
        <p:spPr>
          <a:xfrm>
            <a:off x="2278514" y="15672053"/>
            <a:ext cx="6229535" cy="611147"/>
          </a:xfrm>
          <a:prstGeom prst="rect">
            <a:avLst/>
          </a:prstGeom>
          <a:gradFill>
            <a:gsLst>
              <a:gs pos="0">
                <a:srgbClr val="FF00FF"/>
              </a:gs>
              <a:gs pos="100000">
                <a:srgbClr val="FF000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p:nvPr/>
        </p:nvSpPr>
        <p:spPr>
          <a:xfrm flipH="1" rot="5400000">
            <a:off x="6328839" y="11288337"/>
            <a:ext cx="3404310" cy="2271941"/>
          </a:xfrm>
          <a:prstGeom prst="blockArc">
            <a:avLst>
              <a:gd fmla="val 10800000" name="adj1"/>
              <a:gd fmla="val 1572" name="adj2"/>
              <a:gd fmla="val 27649" name="adj3"/>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3" name="Google Shape;93;p13"/>
          <p:cNvSpPr/>
          <p:nvPr/>
        </p:nvSpPr>
        <p:spPr>
          <a:xfrm>
            <a:off x="2238519" y="13503742"/>
            <a:ext cx="5841999" cy="621843"/>
          </a:xfrm>
          <a:prstGeom prst="rect">
            <a:avLst/>
          </a:prstGeom>
          <a:gradFill>
            <a:gsLst>
              <a:gs pos="0">
                <a:srgbClr val="FF0000"/>
              </a:gs>
              <a:gs pos="100000">
                <a:srgbClr val="FFC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3"/>
          <p:cNvSpPr/>
          <p:nvPr/>
        </p:nvSpPr>
        <p:spPr>
          <a:xfrm>
            <a:off x="2226463" y="10722152"/>
            <a:ext cx="5841600" cy="627000"/>
          </a:xfrm>
          <a:prstGeom prst="rect">
            <a:avLst/>
          </a:prstGeom>
          <a:gradFill>
            <a:gsLst>
              <a:gs pos="0">
                <a:srgbClr val="FFFF00"/>
              </a:gs>
              <a:gs pos="100000">
                <a:srgbClr val="FFC0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3"/>
          <p:cNvSpPr/>
          <p:nvPr/>
        </p:nvSpPr>
        <p:spPr>
          <a:xfrm rot="-5400000">
            <a:off x="596265" y="8647570"/>
            <a:ext cx="3220219" cy="2166166"/>
          </a:xfrm>
          <a:prstGeom prst="blockArc">
            <a:avLst>
              <a:gd fmla="val 10726998" name="adj1"/>
              <a:gd fmla="val 263439" name="adj2"/>
              <a:gd fmla="val 28511" name="adj3"/>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6" name="Google Shape;96;p13"/>
          <p:cNvSpPr/>
          <p:nvPr/>
        </p:nvSpPr>
        <p:spPr>
          <a:xfrm flipH="1" rot="5400000">
            <a:off x="6475174" y="6188668"/>
            <a:ext cx="2847721" cy="2287911"/>
          </a:xfrm>
          <a:prstGeom prst="blockArc">
            <a:avLst>
              <a:gd fmla="val 10800000" name="adj1"/>
              <a:gd fmla="val 1572" name="adj2"/>
              <a:gd fmla="val 27649" name="adj3"/>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7" name="Google Shape;97;p13"/>
          <p:cNvSpPr/>
          <p:nvPr/>
        </p:nvSpPr>
        <p:spPr>
          <a:xfrm>
            <a:off x="2122176" y="8132336"/>
            <a:ext cx="5909338" cy="629029"/>
          </a:xfrm>
          <a:custGeom>
            <a:rect b="b" l="l" r="r" t="t"/>
            <a:pathLst>
              <a:path extrusionOk="0" h="652772" w="5909338">
                <a:moveTo>
                  <a:pt x="0" y="0"/>
                </a:moveTo>
                <a:lnTo>
                  <a:pt x="5909338" y="0"/>
                </a:lnTo>
                <a:lnTo>
                  <a:pt x="5826211" y="652772"/>
                </a:lnTo>
                <a:lnTo>
                  <a:pt x="0" y="642380"/>
                </a:lnTo>
                <a:lnTo>
                  <a:pt x="0" y="0"/>
                </a:lnTo>
                <a:close/>
              </a:path>
            </a:pathLst>
          </a:custGeom>
          <a:gradFill>
            <a:gsLst>
              <a:gs pos="0">
                <a:srgbClr val="FFFF00"/>
              </a:gs>
              <a:gs pos="100000">
                <a:srgbClr val="00B05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3"/>
          <p:cNvSpPr/>
          <p:nvPr/>
        </p:nvSpPr>
        <p:spPr>
          <a:xfrm>
            <a:off x="2090639" y="5895078"/>
            <a:ext cx="5827821" cy="642958"/>
          </a:xfrm>
          <a:prstGeom prst="rect">
            <a:avLst/>
          </a:prstGeom>
          <a:gradFill>
            <a:gsLst>
              <a:gs pos="0">
                <a:srgbClr val="00B0F0"/>
              </a:gs>
              <a:gs pos="100000">
                <a:srgbClr val="00B05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3"/>
          <p:cNvSpPr/>
          <p:nvPr/>
        </p:nvSpPr>
        <p:spPr>
          <a:xfrm rot="-5400000">
            <a:off x="703569" y="4006589"/>
            <a:ext cx="2824487" cy="2229302"/>
          </a:xfrm>
          <a:prstGeom prst="blockArc">
            <a:avLst>
              <a:gd fmla="val 10800000" name="adj1"/>
              <a:gd fmla="val 156513" name="adj2"/>
              <a:gd fmla="val 28217" name="adj3"/>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0" name="Google Shape;100;p13"/>
          <p:cNvSpPr/>
          <p:nvPr/>
        </p:nvSpPr>
        <p:spPr>
          <a:xfrm>
            <a:off x="2120287" y="3718652"/>
            <a:ext cx="6387762" cy="633773"/>
          </a:xfrm>
          <a:prstGeom prst="rect">
            <a:avLst/>
          </a:prstGeom>
          <a:gradFill>
            <a:gsLst>
              <a:gs pos="0">
                <a:srgbClr val="00B0F0"/>
              </a:gs>
              <a:gs pos="45000">
                <a:srgbClr val="7030A0"/>
              </a:gs>
              <a:gs pos="73000">
                <a:srgbClr val="FF2F92"/>
              </a:gs>
              <a:gs pos="100000">
                <a:srgbClr val="FF2F9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3"/>
          <p:cNvSpPr/>
          <p:nvPr/>
        </p:nvSpPr>
        <p:spPr>
          <a:xfrm>
            <a:off x="7874218" y="2046913"/>
            <a:ext cx="731521" cy="642998"/>
          </a:xfrm>
          <a:prstGeom prst="triangle">
            <a:avLst>
              <a:gd fmla="val 50000" name="adj"/>
            </a:avLst>
          </a:prstGeom>
          <a:gradFill>
            <a:gsLst>
              <a:gs pos="0">
                <a:srgbClr val="F5F7FC"/>
              </a:gs>
              <a:gs pos="79000">
                <a:srgbClr val="FF8AD8"/>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3"/>
          <p:cNvSpPr/>
          <p:nvPr/>
        </p:nvSpPr>
        <p:spPr>
          <a:xfrm rot="-5400000">
            <a:off x="7713737" y="2942423"/>
            <a:ext cx="1057175" cy="531451"/>
          </a:xfrm>
          <a:prstGeom prst="rect">
            <a:avLst/>
          </a:prstGeom>
          <a:gradFill>
            <a:gsLst>
              <a:gs pos="0">
                <a:srgbClr val="FF2F92"/>
              </a:gs>
              <a:gs pos="63000">
                <a:srgbClr val="FF2F92"/>
              </a:gs>
              <a:gs pos="100000">
                <a:srgbClr val="FF2F9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3"/>
          <p:cNvSpPr/>
          <p:nvPr/>
        </p:nvSpPr>
        <p:spPr>
          <a:xfrm>
            <a:off x="5795186" y="15438952"/>
            <a:ext cx="1214980" cy="1214611"/>
          </a:xfrm>
          <a:prstGeom prst="ellipse">
            <a:avLst/>
          </a:prstGeom>
          <a:gradFill>
            <a:gsLst>
              <a:gs pos="0">
                <a:srgbClr val="FF3CB4"/>
              </a:gs>
              <a:gs pos="11000">
                <a:srgbClr val="FF3CB4"/>
              </a:gs>
              <a:gs pos="35000">
                <a:srgbClr val="FF40FF"/>
              </a:gs>
              <a:gs pos="100000">
                <a:srgbClr val="FF40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3"/>
          <p:cNvSpPr/>
          <p:nvPr/>
        </p:nvSpPr>
        <p:spPr>
          <a:xfrm>
            <a:off x="5975726" y="15621903"/>
            <a:ext cx="841075" cy="8271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3"/>
          <p:cNvSpPr txBox="1"/>
          <p:nvPr/>
        </p:nvSpPr>
        <p:spPr>
          <a:xfrm>
            <a:off x="5962675" y="15621905"/>
            <a:ext cx="841074" cy="82718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1600" u="none" cap="none" strike="noStrike">
                <a:solidFill>
                  <a:schemeClr val="dk1"/>
                </a:solidFill>
                <a:latin typeface="Calibri"/>
                <a:ea typeface="Calibri"/>
                <a:cs typeface="Calibri"/>
                <a:sym typeface="Calibri"/>
              </a:rPr>
              <a:t> </a:t>
            </a:r>
            <a:r>
              <a:rPr b="1" i="0" lang="en-GB" sz="4800" u="none" cap="none" strike="noStrike">
                <a:solidFill>
                  <a:srgbClr val="002060"/>
                </a:solidFill>
                <a:latin typeface="Calibri"/>
                <a:ea typeface="Calibri"/>
                <a:cs typeface="Calibri"/>
                <a:sym typeface="Calibri"/>
              </a:rPr>
              <a:t>7</a:t>
            </a:r>
            <a:endParaRPr/>
          </a:p>
        </p:txBody>
      </p:sp>
      <p:sp>
        <p:nvSpPr>
          <p:cNvPr id="106" name="Google Shape;106;p13"/>
          <p:cNvSpPr/>
          <p:nvPr/>
        </p:nvSpPr>
        <p:spPr>
          <a:xfrm rot="5400000">
            <a:off x="8415070" y="3717784"/>
            <a:ext cx="816776" cy="642701"/>
          </a:xfrm>
          <a:prstGeom prst="triangle">
            <a:avLst>
              <a:gd fmla="val 50000" name="adj"/>
            </a:avLst>
          </a:prstGeom>
          <a:gradFill>
            <a:gsLst>
              <a:gs pos="0">
                <a:srgbClr val="F5F7FC"/>
              </a:gs>
              <a:gs pos="77000">
                <a:srgbClr val="FF8AD8"/>
              </a:gs>
              <a:gs pos="100000">
                <a:schemeClr val="lt1"/>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00" u="none" cap="none" strike="noStrike">
              <a:solidFill>
                <a:schemeClr val="lt1"/>
              </a:solidFill>
              <a:latin typeface="Calibri"/>
              <a:ea typeface="Calibri"/>
              <a:cs typeface="Calibri"/>
              <a:sym typeface="Calibri"/>
            </a:endParaRPr>
          </a:p>
        </p:txBody>
      </p:sp>
      <p:sp>
        <p:nvSpPr>
          <p:cNvPr id="107" name="Google Shape;107;p13"/>
          <p:cNvSpPr/>
          <p:nvPr/>
        </p:nvSpPr>
        <p:spPr>
          <a:xfrm>
            <a:off x="4539775" y="13207356"/>
            <a:ext cx="1214980" cy="1214611"/>
          </a:xfrm>
          <a:prstGeom prst="ellipse">
            <a:avLst/>
          </a:prstGeom>
          <a:solidFill>
            <a:srgbClr val="FF7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3"/>
          <p:cNvSpPr/>
          <p:nvPr/>
        </p:nvSpPr>
        <p:spPr>
          <a:xfrm>
            <a:off x="4726136" y="13408144"/>
            <a:ext cx="841075" cy="8271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3"/>
          <p:cNvSpPr txBox="1"/>
          <p:nvPr/>
        </p:nvSpPr>
        <p:spPr>
          <a:xfrm>
            <a:off x="4715346" y="13418991"/>
            <a:ext cx="84107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1600" u="none" cap="none" strike="noStrike">
                <a:solidFill>
                  <a:schemeClr val="dk1"/>
                </a:solidFill>
                <a:latin typeface="Calibri"/>
                <a:ea typeface="Calibri"/>
                <a:cs typeface="Calibri"/>
                <a:sym typeface="Calibri"/>
              </a:rPr>
              <a:t> </a:t>
            </a:r>
            <a:r>
              <a:rPr b="1" i="0" lang="en-GB" sz="4800" u="none" cap="none" strike="noStrike">
                <a:solidFill>
                  <a:srgbClr val="002060"/>
                </a:solidFill>
                <a:latin typeface="Calibri"/>
                <a:ea typeface="Calibri"/>
                <a:cs typeface="Calibri"/>
                <a:sym typeface="Calibri"/>
              </a:rPr>
              <a:t>8</a:t>
            </a:r>
            <a:endParaRPr/>
          </a:p>
        </p:txBody>
      </p:sp>
      <p:sp>
        <p:nvSpPr>
          <p:cNvPr id="110" name="Google Shape;110;p13"/>
          <p:cNvSpPr/>
          <p:nvPr/>
        </p:nvSpPr>
        <p:spPr>
          <a:xfrm>
            <a:off x="2183540" y="10410052"/>
            <a:ext cx="1214980" cy="1214611"/>
          </a:xfrm>
          <a:prstGeom prst="ellipse">
            <a:avLst/>
          </a:prstGeom>
          <a:solidFill>
            <a:srgbClr val="FFFC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13"/>
          <p:cNvSpPr/>
          <p:nvPr/>
        </p:nvSpPr>
        <p:spPr>
          <a:xfrm>
            <a:off x="2369901" y="10610838"/>
            <a:ext cx="841075" cy="8271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3"/>
          <p:cNvSpPr txBox="1"/>
          <p:nvPr/>
        </p:nvSpPr>
        <p:spPr>
          <a:xfrm>
            <a:off x="2359111" y="10621686"/>
            <a:ext cx="84107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1600" u="none" cap="none" strike="noStrike">
                <a:solidFill>
                  <a:schemeClr val="dk1"/>
                </a:solidFill>
                <a:latin typeface="Calibri"/>
                <a:ea typeface="Calibri"/>
                <a:cs typeface="Calibri"/>
                <a:sym typeface="Calibri"/>
              </a:rPr>
              <a:t> </a:t>
            </a:r>
            <a:r>
              <a:rPr b="1" i="0" lang="en-GB" sz="4800" u="none" cap="none" strike="noStrike">
                <a:solidFill>
                  <a:srgbClr val="002060"/>
                </a:solidFill>
                <a:latin typeface="Calibri"/>
                <a:ea typeface="Calibri"/>
                <a:cs typeface="Calibri"/>
                <a:sym typeface="Calibri"/>
              </a:rPr>
              <a:t>9</a:t>
            </a:r>
            <a:endParaRPr/>
          </a:p>
        </p:txBody>
      </p:sp>
      <p:sp>
        <p:nvSpPr>
          <p:cNvPr id="113" name="Google Shape;113;p13"/>
          <p:cNvSpPr/>
          <p:nvPr/>
        </p:nvSpPr>
        <p:spPr>
          <a:xfrm>
            <a:off x="6816014" y="7838258"/>
            <a:ext cx="1214980" cy="1214611"/>
          </a:xfrm>
          <a:prstGeom prst="ellipse">
            <a:avLst/>
          </a:prstGeom>
          <a:solidFill>
            <a:srgbClr val="56C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3"/>
          <p:cNvSpPr/>
          <p:nvPr/>
        </p:nvSpPr>
        <p:spPr>
          <a:xfrm>
            <a:off x="7002375" y="8039044"/>
            <a:ext cx="841075" cy="8271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3"/>
          <p:cNvSpPr txBox="1"/>
          <p:nvPr/>
        </p:nvSpPr>
        <p:spPr>
          <a:xfrm>
            <a:off x="6991585" y="8049892"/>
            <a:ext cx="84107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4800" u="none" cap="none" strike="noStrike">
                <a:solidFill>
                  <a:srgbClr val="002060"/>
                </a:solidFill>
                <a:latin typeface="Calibri"/>
                <a:ea typeface="Calibri"/>
                <a:cs typeface="Calibri"/>
                <a:sym typeface="Calibri"/>
              </a:rPr>
              <a:t>10</a:t>
            </a:r>
            <a:endParaRPr/>
          </a:p>
        </p:txBody>
      </p:sp>
      <p:sp>
        <p:nvSpPr>
          <p:cNvPr id="116" name="Google Shape;116;p13"/>
          <p:cNvSpPr/>
          <p:nvPr/>
        </p:nvSpPr>
        <p:spPr>
          <a:xfrm>
            <a:off x="1995996" y="5589328"/>
            <a:ext cx="1214980" cy="1214611"/>
          </a:xfrm>
          <a:prstGeom prst="ellipse">
            <a:avLst/>
          </a:prstGeom>
          <a:solidFill>
            <a:srgbClr val="00B0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13"/>
          <p:cNvSpPr/>
          <p:nvPr/>
        </p:nvSpPr>
        <p:spPr>
          <a:xfrm>
            <a:off x="2182357" y="5790114"/>
            <a:ext cx="841075" cy="8271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3"/>
          <p:cNvSpPr txBox="1"/>
          <p:nvPr/>
        </p:nvSpPr>
        <p:spPr>
          <a:xfrm>
            <a:off x="2171567" y="5800962"/>
            <a:ext cx="84107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4800" u="none" cap="none" strike="noStrike">
                <a:solidFill>
                  <a:srgbClr val="002060"/>
                </a:solidFill>
                <a:latin typeface="Calibri"/>
                <a:ea typeface="Calibri"/>
                <a:cs typeface="Calibri"/>
                <a:sym typeface="Calibri"/>
              </a:rPr>
              <a:t>11</a:t>
            </a:r>
            <a:endParaRPr/>
          </a:p>
        </p:txBody>
      </p:sp>
      <p:sp>
        <p:nvSpPr>
          <p:cNvPr id="119" name="Google Shape;119;p13"/>
          <p:cNvSpPr/>
          <p:nvPr/>
        </p:nvSpPr>
        <p:spPr>
          <a:xfrm>
            <a:off x="7798004" y="1499958"/>
            <a:ext cx="883108" cy="477465"/>
          </a:xfrm>
          <a:prstGeom prst="rect">
            <a:avLst/>
          </a:prstGeom>
          <a:solidFill>
            <a:srgbClr val="FF2F92"/>
          </a:soli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Higher Education</a:t>
            </a:r>
            <a:endParaRPr/>
          </a:p>
        </p:txBody>
      </p:sp>
      <p:sp>
        <p:nvSpPr>
          <p:cNvPr id="120" name="Google Shape;120;p13"/>
          <p:cNvSpPr/>
          <p:nvPr/>
        </p:nvSpPr>
        <p:spPr>
          <a:xfrm rot="5400000">
            <a:off x="8668567" y="3816220"/>
            <a:ext cx="1341120" cy="321769"/>
          </a:xfrm>
          <a:prstGeom prst="rect">
            <a:avLst/>
          </a:prstGeom>
          <a:solidFill>
            <a:srgbClr val="FF2F92"/>
          </a:soli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Employment</a:t>
            </a:r>
            <a:endParaRPr/>
          </a:p>
        </p:txBody>
      </p:sp>
      <p:sp>
        <p:nvSpPr>
          <p:cNvPr id="121" name="Google Shape;121;p13"/>
          <p:cNvSpPr/>
          <p:nvPr/>
        </p:nvSpPr>
        <p:spPr>
          <a:xfrm>
            <a:off x="8467199" y="15672052"/>
            <a:ext cx="1160856" cy="611147"/>
          </a:xfrm>
          <a:prstGeom prst="rect">
            <a:avLst/>
          </a:prstGeom>
          <a:gradFill>
            <a:gsLst>
              <a:gs pos="0">
                <a:srgbClr val="FF00FF"/>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22" name="Google Shape;122;p13"/>
          <p:cNvCxnSpPr/>
          <p:nvPr/>
        </p:nvCxnSpPr>
        <p:spPr>
          <a:xfrm rot="10800000">
            <a:off x="8611961" y="7960322"/>
            <a:ext cx="162368" cy="824174"/>
          </a:xfrm>
          <a:prstGeom prst="straightConnector1">
            <a:avLst/>
          </a:prstGeom>
          <a:noFill/>
          <a:ln cap="flat" cmpd="sng" w="57150">
            <a:solidFill>
              <a:srgbClr val="202B5C"/>
            </a:solidFill>
            <a:prstDash val="solid"/>
            <a:miter lim="800000"/>
            <a:headEnd len="sm" w="sm" type="none"/>
            <a:tailEnd len="med" w="med" type="oval"/>
          </a:ln>
        </p:spPr>
      </p:cxnSp>
      <p:cxnSp>
        <p:nvCxnSpPr>
          <p:cNvPr id="123" name="Google Shape;123;p13"/>
          <p:cNvCxnSpPr/>
          <p:nvPr/>
        </p:nvCxnSpPr>
        <p:spPr>
          <a:xfrm rot="10800000">
            <a:off x="5723845" y="6324810"/>
            <a:ext cx="10790" cy="540327"/>
          </a:xfrm>
          <a:prstGeom prst="straightConnector1">
            <a:avLst/>
          </a:prstGeom>
          <a:noFill/>
          <a:ln cap="flat" cmpd="sng" w="57150">
            <a:solidFill>
              <a:srgbClr val="202B5C"/>
            </a:solidFill>
            <a:prstDash val="solid"/>
            <a:miter lim="800000"/>
            <a:headEnd len="sm" w="sm" type="none"/>
            <a:tailEnd len="med" w="med" type="oval"/>
          </a:ln>
        </p:spPr>
      </p:cxnSp>
      <p:cxnSp>
        <p:nvCxnSpPr>
          <p:cNvPr id="124" name="Google Shape;124;p13"/>
          <p:cNvCxnSpPr/>
          <p:nvPr/>
        </p:nvCxnSpPr>
        <p:spPr>
          <a:xfrm rot="10800000">
            <a:off x="4502465" y="6240515"/>
            <a:ext cx="10790" cy="540327"/>
          </a:xfrm>
          <a:prstGeom prst="straightConnector1">
            <a:avLst/>
          </a:prstGeom>
          <a:noFill/>
          <a:ln cap="flat" cmpd="sng" w="57150">
            <a:solidFill>
              <a:srgbClr val="202B5C"/>
            </a:solidFill>
            <a:prstDash val="solid"/>
            <a:miter lim="800000"/>
            <a:headEnd len="sm" w="sm" type="none"/>
            <a:tailEnd len="med" w="med" type="oval"/>
          </a:ln>
        </p:spPr>
      </p:cxnSp>
      <p:cxnSp>
        <p:nvCxnSpPr>
          <p:cNvPr id="125" name="Google Shape;125;p13"/>
          <p:cNvCxnSpPr/>
          <p:nvPr/>
        </p:nvCxnSpPr>
        <p:spPr>
          <a:xfrm flipH="1" rot="10800000">
            <a:off x="995990" y="5477309"/>
            <a:ext cx="484832" cy="102435"/>
          </a:xfrm>
          <a:prstGeom prst="straightConnector1">
            <a:avLst/>
          </a:prstGeom>
          <a:noFill/>
          <a:ln cap="flat" cmpd="sng" w="57150">
            <a:solidFill>
              <a:srgbClr val="202B5C"/>
            </a:solidFill>
            <a:prstDash val="solid"/>
            <a:miter lim="800000"/>
            <a:headEnd len="sm" w="sm" type="none"/>
            <a:tailEnd len="med" w="med" type="oval"/>
          </a:ln>
        </p:spPr>
      </p:cxnSp>
      <p:cxnSp>
        <p:nvCxnSpPr>
          <p:cNvPr id="126" name="Google Shape;126;p13"/>
          <p:cNvCxnSpPr/>
          <p:nvPr/>
        </p:nvCxnSpPr>
        <p:spPr>
          <a:xfrm>
            <a:off x="5772791" y="3322750"/>
            <a:ext cx="0" cy="612109"/>
          </a:xfrm>
          <a:prstGeom prst="straightConnector1">
            <a:avLst/>
          </a:prstGeom>
          <a:noFill/>
          <a:ln cap="flat" cmpd="sng" w="57150">
            <a:solidFill>
              <a:srgbClr val="202B5C"/>
            </a:solidFill>
            <a:prstDash val="solid"/>
            <a:miter lim="800000"/>
            <a:headEnd len="sm" w="sm" type="none"/>
            <a:tailEnd len="med" w="med" type="oval"/>
          </a:ln>
        </p:spPr>
      </p:cxnSp>
      <p:cxnSp>
        <p:nvCxnSpPr>
          <p:cNvPr id="127" name="Google Shape;127;p13"/>
          <p:cNvCxnSpPr/>
          <p:nvPr/>
        </p:nvCxnSpPr>
        <p:spPr>
          <a:xfrm>
            <a:off x="4439380" y="3223814"/>
            <a:ext cx="0" cy="774843"/>
          </a:xfrm>
          <a:prstGeom prst="straightConnector1">
            <a:avLst/>
          </a:prstGeom>
          <a:noFill/>
          <a:ln cap="flat" cmpd="sng" w="57150">
            <a:solidFill>
              <a:srgbClr val="202B5C"/>
            </a:solidFill>
            <a:prstDash val="solid"/>
            <a:miter lim="800000"/>
            <a:headEnd len="sm" w="sm" type="none"/>
            <a:tailEnd len="med" w="med" type="oval"/>
          </a:ln>
        </p:spPr>
      </p:cxnSp>
      <p:sp>
        <p:nvSpPr>
          <p:cNvPr id="128" name="Google Shape;128;p13"/>
          <p:cNvSpPr/>
          <p:nvPr/>
        </p:nvSpPr>
        <p:spPr>
          <a:xfrm>
            <a:off x="75284" y="15230109"/>
            <a:ext cx="1465925" cy="2339199"/>
          </a:xfrm>
          <a:prstGeom prst="rect">
            <a:avLst/>
          </a:prstGeom>
          <a:gradFill>
            <a:gsLst>
              <a:gs pos="0">
                <a:srgbClr val="FF2F92"/>
              </a:gs>
              <a:gs pos="63000">
                <a:srgbClr val="FF2F92"/>
              </a:gs>
              <a:gs pos="100000">
                <a:srgbClr val="FF2F92"/>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400" u="none" cap="none" strike="noStrike">
                <a:solidFill>
                  <a:schemeClr val="lt1"/>
                </a:solidFill>
                <a:latin typeface="Calibri"/>
                <a:ea typeface="Calibri"/>
                <a:cs typeface="Calibri"/>
                <a:sym typeface="Calibri"/>
              </a:rPr>
              <a:t>Composing</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Learn as you play on the Ukulele, Guitar and Keyboard.  You’ll work within instrumental groups which rotate, allowing you to experience playing each instrument.  Developing an understanding of the instruments and how to produce an effective sound from them </a:t>
            </a:r>
            <a:endParaRPr b="1" i="0" sz="1000" u="none" cap="none" strike="noStrike">
              <a:solidFill>
                <a:schemeClr val="lt1"/>
              </a:solidFill>
              <a:latin typeface="Calibri"/>
              <a:ea typeface="Calibri"/>
              <a:cs typeface="Calibri"/>
              <a:sym typeface="Calibri"/>
            </a:endParaRPr>
          </a:p>
        </p:txBody>
      </p:sp>
      <p:sp>
        <p:nvSpPr>
          <p:cNvPr id="129" name="Google Shape;129;p13"/>
          <p:cNvSpPr/>
          <p:nvPr/>
        </p:nvSpPr>
        <p:spPr>
          <a:xfrm>
            <a:off x="7798000" y="10204287"/>
            <a:ext cx="1678800" cy="1341000"/>
          </a:xfrm>
          <a:prstGeom prst="rect">
            <a:avLst/>
          </a:prstGeom>
          <a:gradFill>
            <a:gsLst>
              <a:gs pos="0">
                <a:srgbClr val="DCECD5"/>
              </a:gs>
              <a:gs pos="100000">
                <a:srgbClr val="93BC81"/>
              </a:gs>
            </a:gsLst>
            <a:lin ang="5400012"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World Music</a:t>
            </a:r>
            <a:endParaRPr>
              <a:solidFill>
                <a:schemeClr val="dk1"/>
              </a:solidFill>
            </a:endParaRPr>
          </a:p>
          <a:p>
            <a:pPr indent="0" lvl="0" marL="0" marR="0" rtl="0" algn="ctr">
              <a:spcBef>
                <a:spcPts val="0"/>
              </a:spcBef>
              <a:spcAft>
                <a:spcPts val="0"/>
              </a:spcAft>
              <a:buNone/>
            </a:pPr>
            <a:r>
              <a:rPr b="0" i="0" lang="en-GB" sz="1000" u="none" cap="none" strike="noStrike">
                <a:solidFill>
                  <a:schemeClr val="dk1"/>
                </a:solidFill>
                <a:latin typeface="Calibri"/>
                <a:ea typeface="Calibri"/>
                <a:cs typeface="Calibri"/>
                <a:sym typeface="Calibri"/>
              </a:rPr>
              <a:t>Explore the main rhythmic musical features and devices used in African</a:t>
            </a:r>
            <a:r>
              <a:rPr lang="en-GB" sz="1000">
                <a:solidFill>
                  <a:schemeClr val="dk1"/>
                </a:solidFill>
                <a:latin typeface="Calibri"/>
                <a:ea typeface="Calibri"/>
                <a:cs typeface="Calibri"/>
                <a:sym typeface="Calibri"/>
              </a:rPr>
              <a:t> and </a:t>
            </a:r>
            <a:r>
              <a:rPr lang="en-GB" sz="1000">
                <a:solidFill>
                  <a:schemeClr val="dk1"/>
                </a:solidFill>
                <a:latin typeface="Calibri"/>
                <a:ea typeface="Calibri"/>
                <a:cs typeface="Calibri"/>
                <a:sym typeface="Calibri"/>
              </a:rPr>
              <a:t>indian</a:t>
            </a:r>
            <a:r>
              <a:rPr b="0" i="0" lang="en-GB" sz="1000" u="none" cap="none" strike="noStrike">
                <a:solidFill>
                  <a:schemeClr val="dk1"/>
                </a:solidFill>
                <a:latin typeface="Calibri"/>
                <a:ea typeface="Calibri"/>
                <a:cs typeface="Calibri"/>
                <a:sym typeface="Calibri"/>
              </a:rPr>
              <a:t> Music, particularly the African drumming tradition of West Africa and the rag</a:t>
            </a:r>
            <a:r>
              <a:rPr lang="en-GB" sz="1000">
                <a:solidFill>
                  <a:schemeClr val="dk1"/>
                </a:solidFill>
                <a:latin typeface="Calibri"/>
                <a:ea typeface="Calibri"/>
                <a:cs typeface="Calibri"/>
                <a:sym typeface="Calibri"/>
              </a:rPr>
              <a:t>as of indian</a:t>
            </a:r>
            <a:r>
              <a:rPr b="0" i="0" lang="en-GB" sz="1000" u="none" cap="none" strike="noStrike">
                <a:solidFill>
                  <a:schemeClr val="dk1"/>
                </a:solidFill>
                <a:latin typeface="Calibri"/>
                <a:ea typeface="Calibri"/>
                <a:cs typeface="Calibri"/>
                <a:sym typeface="Calibri"/>
              </a:rPr>
              <a:t>.   </a:t>
            </a:r>
            <a:endParaRPr>
              <a:solidFill>
                <a:schemeClr val="dk1"/>
              </a:solidFill>
            </a:endParaRPr>
          </a:p>
        </p:txBody>
      </p:sp>
      <p:sp>
        <p:nvSpPr>
          <p:cNvPr id="130" name="Google Shape;130;p13"/>
          <p:cNvSpPr/>
          <p:nvPr/>
        </p:nvSpPr>
        <p:spPr>
          <a:xfrm>
            <a:off x="8080525" y="13842151"/>
            <a:ext cx="1522500" cy="1539600"/>
          </a:xfrm>
          <a:prstGeom prst="rect">
            <a:avLst/>
          </a:prstGeom>
          <a:gradFill>
            <a:gsLst>
              <a:gs pos="0">
                <a:srgbClr val="FF0000"/>
              </a:gs>
              <a:gs pos="15000">
                <a:srgbClr val="FF143F"/>
              </a:gs>
              <a:gs pos="65000">
                <a:srgbClr val="FF2F92"/>
              </a:gs>
              <a:gs pos="99000">
                <a:srgbClr val="FF3CB4"/>
              </a:gs>
              <a:gs pos="100000">
                <a:srgbClr val="FF3CB4"/>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1200">
                <a:solidFill>
                  <a:schemeClr val="lt1"/>
                </a:solidFill>
                <a:latin typeface="Calibri"/>
                <a:ea typeface="Calibri"/>
                <a:cs typeface="Calibri"/>
                <a:sym typeface="Calibri"/>
              </a:rPr>
              <a:t>Classical Moods</a:t>
            </a:r>
            <a:endParaRPr>
              <a:solidFill>
                <a:schemeClr val="lt1"/>
              </a:solidFill>
            </a:endParaRPr>
          </a:p>
          <a:p>
            <a:pPr indent="0" lvl="0" marL="0" rtl="0" algn="ctr">
              <a:spcBef>
                <a:spcPts val="0"/>
              </a:spcBef>
              <a:spcAft>
                <a:spcPts val="0"/>
              </a:spcAft>
              <a:buClr>
                <a:schemeClr val="dk1"/>
              </a:buClr>
              <a:buFont typeface="Arial"/>
              <a:buNone/>
            </a:pPr>
            <a:r>
              <a:rPr lang="en-GB" sz="1000">
                <a:solidFill>
                  <a:schemeClr val="lt1"/>
                </a:solidFill>
                <a:latin typeface="Calibri"/>
                <a:ea typeface="Calibri"/>
                <a:cs typeface="Calibri"/>
                <a:sym typeface="Calibri"/>
              </a:rPr>
              <a:t>Discover how the great composer used various techniques to convey emotion and use music to paint musical pictures of events. </a:t>
            </a:r>
            <a:endParaRPr>
              <a:solidFill>
                <a:schemeClr val="lt1"/>
              </a:solidFill>
            </a:endParaRPr>
          </a:p>
        </p:txBody>
      </p:sp>
      <p:sp>
        <p:nvSpPr>
          <p:cNvPr id="131" name="Google Shape;131;p13"/>
          <p:cNvSpPr/>
          <p:nvPr/>
        </p:nvSpPr>
        <p:spPr>
          <a:xfrm>
            <a:off x="6349100" y="11662400"/>
            <a:ext cx="2040300" cy="1536300"/>
          </a:xfrm>
          <a:prstGeom prst="rect">
            <a:avLst/>
          </a:prstGeom>
          <a:gradFill>
            <a:gsLst>
              <a:gs pos="0">
                <a:srgbClr val="FFF6DB"/>
              </a:gs>
              <a:gs pos="100000">
                <a:srgbClr val="FAD25C"/>
              </a:gs>
            </a:gsLst>
            <a:path path="circle">
              <a:fillToRect b="50%" l="50%" r="50%" t="50%"/>
            </a:path>
            <a:tileRect/>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rgbClr val="000000"/>
                </a:solidFill>
                <a:latin typeface="Calibri"/>
                <a:ea typeface="Calibri"/>
                <a:cs typeface="Calibri"/>
                <a:sym typeface="Calibri"/>
              </a:rPr>
              <a:t>Feeling the Blues</a:t>
            </a:r>
            <a:endParaRPr b="0" i="0" sz="1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1000" u="none" cap="none" strike="noStrike">
                <a:solidFill>
                  <a:schemeClr val="dk1"/>
                </a:solidFill>
                <a:latin typeface="Calibri"/>
                <a:ea typeface="Calibri"/>
                <a:cs typeface="Calibri"/>
                <a:sym typeface="Calibri"/>
              </a:rPr>
              <a:t>Develop an understanding of bass lines and chords as a harmonic foundation upon which a melody can be constructed upon and as a foundation for improvisation.  </a:t>
            </a:r>
            <a:endParaRPr b="0" i="0" sz="10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12 bar blues, developing keyboard skills, melody and chords, improvisation</a:t>
            </a:r>
            <a:endParaRPr/>
          </a:p>
        </p:txBody>
      </p:sp>
      <p:sp>
        <p:nvSpPr>
          <p:cNvPr id="132" name="Google Shape;132;p13"/>
          <p:cNvSpPr/>
          <p:nvPr/>
        </p:nvSpPr>
        <p:spPr>
          <a:xfrm>
            <a:off x="4472851" y="11568713"/>
            <a:ext cx="1736700" cy="1620000"/>
          </a:xfrm>
          <a:prstGeom prst="rect">
            <a:avLst/>
          </a:prstGeom>
          <a:gradFill>
            <a:gsLst>
              <a:gs pos="0">
                <a:srgbClr val="FFF6DB"/>
              </a:gs>
              <a:gs pos="100000">
                <a:srgbClr val="FAD25C"/>
              </a:gs>
            </a:gsLst>
            <a:path path="circle">
              <a:fillToRect b="50%" l="50%" r="50%" t="50%"/>
            </a:path>
            <a:tileRect/>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300" u="none" cap="none" strike="noStrike">
                <a:solidFill>
                  <a:srgbClr val="000000"/>
                </a:solidFill>
                <a:latin typeface="Calibri"/>
                <a:ea typeface="Calibri"/>
                <a:cs typeface="Calibri"/>
                <a:sym typeface="Calibri"/>
              </a:rPr>
              <a:t>Variations</a:t>
            </a:r>
            <a:endParaRPr sz="1300"/>
          </a:p>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Developing the ability to recognise, explore and apply the elements of music to create a musical variation.</a:t>
            </a:r>
            <a:endParaRPr sz="1300"/>
          </a:p>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Ground bass, melody &amp; harmony, counter melody, theme</a:t>
            </a:r>
            <a:endParaRPr sz="1300"/>
          </a:p>
          <a:p>
            <a:pPr indent="0" lvl="0" marL="0" marR="0" rtl="0" algn="ctr">
              <a:spcBef>
                <a:spcPts val="0"/>
              </a:spcBef>
              <a:spcAft>
                <a:spcPts val="0"/>
              </a:spcAft>
              <a:buNone/>
            </a:pPr>
            <a:r>
              <a:t/>
            </a:r>
            <a:endParaRPr b="0" i="0" sz="1100" u="none" cap="none" strike="noStrike">
              <a:solidFill>
                <a:srgbClr val="000000"/>
              </a:solidFill>
              <a:latin typeface="Calibri"/>
              <a:ea typeface="Calibri"/>
              <a:cs typeface="Calibri"/>
              <a:sym typeface="Calibri"/>
            </a:endParaRPr>
          </a:p>
        </p:txBody>
      </p:sp>
      <p:sp>
        <p:nvSpPr>
          <p:cNvPr id="133" name="Google Shape;133;p13"/>
          <p:cNvSpPr/>
          <p:nvPr/>
        </p:nvSpPr>
        <p:spPr>
          <a:xfrm>
            <a:off x="80983" y="9768083"/>
            <a:ext cx="1223427" cy="1817914"/>
          </a:xfrm>
          <a:prstGeom prst="rect">
            <a:avLst/>
          </a:prstGeom>
          <a:gradFill>
            <a:gsLst>
              <a:gs pos="0">
                <a:srgbClr val="DCECD5"/>
              </a:gs>
              <a:gs pos="100000">
                <a:srgbClr val="93BC81"/>
              </a:gs>
            </a:gsLst>
            <a:path path="circle">
              <a:fillToRect b="50%" l="50%" r="50%" t="50%"/>
            </a:path>
            <a:tileRect/>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dk1"/>
                </a:solidFill>
                <a:latin typeface="Calibri"/>
                <a:ea typeface="Calibri"/>
                <a:cs typeface="Calibri"/>
                <a:sym typeface="Calibri"/>
              </a:rPr>
              <a:t>Soundtracks</a:t>
            </a:r>
            <a:endParaRPr/>
          </a:p>
          <a:p>
            <a:pPr indent="0" lvl="0" marL="0" marR="0" rtl="0" algn="ctr">
              <a:spcBef>
                <a:spcPts val="0"/>
              </a:spcBef>
              <a:spcAft>
                <a:spcPts val="0"/>
              </a:spcAft>
              <a:buNone/>
            </a:pPr>
            <a:r>
              <a:rPr b="0" i="0" lang="en-GB" sz="1000" u="none" cap="none" strike="noStrike">
                <a:solidFill>
                  <a:schemeClr val="dk1"/>
                </a:solidFill>
                <a:latin typeface="Calibri"/>
                <a:ea typeface="Calibri"/>
                <a:cs typeface="Calibri"/>
                <a:sym typeface="Calibri"/>
              </a:rPr>
              <a:t>You will experience being “film soundtrack composers” and explore the challenges and music devices used in film soundtrack composition. </a:t>
            </a:r>
            <a:endParaRPr/>
          </a:p>
        </p:txBody>
      </p:sp>
      <p:sp>
        <p:nvSpPr>
          <p:cNvPr id="134" name="Google Shape;134;p13"/>
          <p:cNvSpPr/>
          <p:nvPr/>
        </p:nvSpPr>
        <p:spPr>
          <a:xfrm>
            <a:off x="113618" y="7651265"/>
            <a:ext cx="1736545" cy="1794360"/>
          </a:xfrm>
          <a:prstGeom prst="rect">
            <a:avLst/>
          </a:prstGeom>
          <a:gradFill>
            <a:gsLst>
              <a:gs pos="0">
                <a:srgbClr val="DCECD5"/>
              </a:gs>
              <a:gs pos="100000">
                <a:srgbClr val="93BC81"/>
              </a:gs>
            </a:gsLst>
            <a:lin ang="5400012"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dk1"/>
                </a:solidFill>
                <a:latin typeface="Calibri"/>
                <a:ea typeface="Calibri"/>
                <a:cs typeface="Calibri"/>
                <a:sym typeface="Calibri"/>
              </a:rPr>
              <a:t>Popular Music</a:t>
            </a:r>
            <a:endParaRPr/>
          </a:p>
          <a:p>
            <a:pPr indent="0" lvl="0" marL="0" marR="0" rtl="0" algn="ctr">
              <a:spcBef>
                <a:spcPts val="0"/>
              </a:spcBef>
              <a:spcAft>
                <a:spcPts val="0"/>
              </a:spcAft>
              <a:buNone/>
            </a:pPr>
            <a:r>
              <a:rPr b="0" i="0" lang="en-GB" sz="1000" u="none" cap="none" strike="noStrike">
                <a:solidFill>
                  <a:schemeClr val="dk1"/>
                </a:solidFill>
                <a:latin typeface="Calibri"/>
                <a:ea typeface="Calibri"/>
                <a:cs typeface="Calibri"/>
                <a:sym typeface="Calibri"/>
              </a:rPr>
              <a:t>For this topic you will focus on Popular Music, developing your understanding of this genre (</a:t>
            </a:r>
            <a:r>
              <a:rPr b="0" i="1" lang="en-GB" sz="1000" u="none" cap="none" strike="noStrike">
                <a:solidFill>
                  <a:schemeClr val="dk1"/>
                </a:solidFill>
                <a:latin typeface="Calibri"/>
                <a:ea typeface="Calibri"/>
                <a:cs typeface="Calibri"/>
                <a:sym typeface="Calibri"/>
              </a:rPr>
              <a:t>linking with Rock School Project</a:t>
            </a:r>
            <a:r>
              <a:rPr b="0" i="0" lang="en-GB" sz="1000" u="none" cap="none" strike="noStrike">
                <a:solidFill>
                  <a:schemeClr val="dk1"/>
                </a:solidFill>
                <a:latin typeface="Calibri"/>
                <a:ea typeface="Calibri"/>
                <a:cs typeface="Calibri"/>
                <a:sym typeface="Calibri"/>
              </a:rPr>
              <a:t>).</a:t>
            </a:r>
            <a:endParaRPr/>
          </a:p>
          <a:p>
            <a:pPr indent="0" lvl="0" marL="0" marR="0" rtl="0" algn="ctr">
              <a:spcBef>
                <a:spcPts val="0"/>
              </a:spcBef>
              <a:spcAft>
                <a:spcPts val="0"/>
              </a:spcAft>
              <a:buNone/>
            </a:pPr>
            <a:r>
              <a:rPr b="0" i="0" lang="en-GB" sz="1000" u="none" cap="none" strike="noStrike">
                <a:solidFill>
                  <a:schemeClr val="dk1"/>
                </a:solidFill>
                <a:latin typeface="Calibri"/>
                <a:ea typeface="Calibri"/>
                <a:cs typeface="Calibri"/>
                <a:sym typeface="Calibri"/>
              </a:rPr>
              <a:t>You will develop an understanding of how a popular song is structured, instruments used and themes the songs focus on.</a:t>
            </a:r>
            <a:endParaRPr/>
          </a:p>
        </p:txBody>
      </p:sp>
      <p:sp>
        <p:nvSpPr>
          <p:cNvPr id="135" name="Google Shape;135;p13"/>
          <p:cNvSpPr/>
          <p:nvPr/>
        </p:nvSpPr>
        <p:spPr>
          <a:xfrm>
            <a:off x="4924950" y="9096012"/>
            <a:ext cx="2166300" cy="941700"/>
          </a:xfrm>
          <a:prstGeom prst="rect">
            <a:avLst/>
          </a:prstGeom>
          <a:gradFill>
            <a:gsLst>
              <a:gs pos="0">
                <a:srgbClr val="DCECD5"/>
              </a:gs>
              <a:gs pos="100000">
                <a:srgbClr val="93BC81"/>
              </a:gs>
            </a:gsLst>
            <a:lin ang="5400012"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Song Writing</a:t>
            </a:r>
            <a:endParaRPr/>
          </a:p>
          <a:p>
            <a:pPr indent="0" lvl="0" marL="0" marR="0" rtl="0" algn="ctr">
              <a:spcBef>
                <a:spcPts val="0"/>
              </a:spcBef>
              <a:spcAft>
                <a:spcPts val="0"/>
              </a:spcAft>
              <a:buNone/>
            </a:pPr>
            <a:r>
              <a:rPr lang="en-GB" sz="1000">
                <a:solidFill>
                  <a:schemeClr val="dk1"/>
                </a:solidFill>
                <a:latin typeface="Calibri"/>
                <a:ea typeface="Calibri"/>
                <a:cs typeface="Calibri"/>
                <a:sym typeface="Calibri"/>
              </a:rPr>
              <a:t>Using the </a:t>
            </a:r>
            <a:r>
              <a:rPr lang="en-GB" sz="1000">
                <a:solidFill>
                  <a:schemeClr val="dk1"/>
                </a:solidFill>
                <a:latin typeface="Calibri"/>
                <a:ea typeface="Calibri"/>
                <a:cs typeface="Calibri"/>
                <a:sym typeface="Calibri"/>
              </a:rPr>
              <a:t>skills</a:t>
            </a:r>
            <a:r>
              <a:rPr lang="en-GB" sz="1000">
                <a:solidFill>
                  <a:schemeClr val="dk1"/>
                </a:solidFill>
                <a:latin typeface="Calibri"/>
                <a:ea typeface="Calibri"/>
                <a:cs typeface="Calibri"/>
                <a:sym typeface="Calibri"/>
              </a:rPr>
              <a:t> and knowledge you have </a:t>
            </a:r>
            <a:r>
              <a:rPr lang="en-GB" sz="1000">
                <a:solidFill>
                  <a:schemeClr val="dk1"/>
                </a:solidFill>
                <a:latin typeface="Calibri"/>
                <a:ea typeface="Calibri"/>
                <a:cs typeface="Calibri"/>
                <a:sym typeface="Calibri"/>
              </a:rPr>
              <a:t>acquired</a:t>
            </a:r>
            <a:r>
              <a:rPr lang="en-GB" sz="1000">
                <a:solidFill>
                  <a:schemeClr val="dk1"/>
                </a:solidFill>
                <a:latin typeface="Calibri"/>
                <a:ea typeface="Calibri"/>
                <a:cs typeface="Calibri"/>
                <a:sym typeface="Calibri"/>
              </a:rPr>
              <a:t> so far, put them to use in composing </a:t>
            </a:r>
            <a:r>
              <a:rPr lang="en-GB" sz="1000">
                <a:solidFill>
                  <a:schemeClr val="dk1"/>
                </a:solidFill>
                <a:latin typeface="Calibri"/>
                <a:ea typeface="Calibri"/>
                <a:cs typeface="Calibri"/>
                <a:sym typeface="Calibri"/>
              </a:rPr>
              <a:t>and</a:t>
            </a:r>
            <a:r>
              <a:rPr lang="en-GB" sz="1000">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performing</a:t>
            </a:r>
            <a:r>
              <a:rPr lang="en-GB" sz="1000">
                <a:solidFill>
                  <a:schemeClr val="dk1"/>
                </a:solidFill>
                <a:latin typeface="Calibri"/>
                <a:ea typeface="Calibri"/>
                <a:cs typeface="Calibri"/>
                <a:sym typeface="Calibri"/>
              </a:rPr>
              <a:t> your own songs or </a:t>
            </a:r>
            <a:r>
              <a:rPr lang="en-GB" sz="1000">
                <a:solidFill>
                  <a:schemeClr val="dk1"/>
                </a:solidFill>
                <a:latin typeface="Calibri"/>
                <a:ea typeface="Calibri"/>
                <a:cs typeface="Calibri"/>
                <a:sym typeface="Calibri"/>
              </a:rPr>
              <a:t>instrumental</a:t>
            </a:r>
            <a:r>
              <a:rPr lang="en-GB" sz="1000">
                <a:solidFill>
                  <a:schemeClr val="dk1"/>
                </a:solidFill>
                <a:latin typeface="Calibri"/>
                <a:ea typeface="Calibri"/>
                <a:cs typeface="Calibri"/>
                <a:sym typeface="Calibri"/>
              </a:rPr>
              <a:t> music. </a:t>
            </a:r>
            <a:endParaRPr b="0" i="0" sz="1000" u="none" cap="none" strike="noStrike">
              <a:solidFill>
                <a:schemeClr val="lt1"/>
              </a:solidFill>
              <a:latin typeface="Calibri"/>
              <a:ea typeface="Calibri"/>
              <a:cs typeface="Calibri"/>
              <a:sym typeface="Calibri"/>
            </a:endParaRPr>
          </a:p>
        </p:txBody>
      </p:sp>
      <p:sp>
        <p:nvSpPr>
          <p:cNvPr id="136" name="Google Shape;136;p13"/>
          <p:cNvSpPr/>
          <p:nvPr/>
        </p:nvSpPr>
        <p:spPr>
          <a:xfrm>
            <a:off x="8176744" y="8770148"/>
            <a:ext cx="1376700" cy="1317000"/>
          </a:xfrm>
          <a:prstGeom prst="rect">
            <a:avLst/>
          </a:prstGeom>
          <a:solidFill>
            <a:srgbClr val="00B050"/>
          </a:soli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Performing Skills for </a:t>
            </a:r>
            <a:r>
              <a:rPr b="1" lang="en-GB" sz="1200">
                <a:solidFill>
                  <a:schemeClr val="lt1"/>
                </a:solidFill>
                <a:latin typeface="Calibri"/>
                <a:ea typeface="Calibri"/>
                <a:cs typeface="Calibri"/>
                <a:sym typeface="Calibri"/>
              </a:rPr>
              <a:t>RSL </a:t>
            </a:r>
            <a:r>
              <a:rPr b="1" i="0" lang="en-GB" sz="1200" u="none" cap="none" strike="noStrike">
                <a:solidFill>
                  <a:schemeClr val="lt1"/>
                </a:solidFill>
                <a:latin typeface="Calibri"/>
                <a:ea typeface="Calibri"/>
                <a:cs typeface="Calibri"/>
                <a:sym typeface="Calibri"/>
              </a:rPr>
              <a:t>Music</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Introducing </a:t>
            </a:r>
            <a:r>
              <a:rPr lang="en-GB" sz="1000">
                <a:solidFill>
                  <a:schemeClr val="lt1"/>
                </a:solidFill>
                <a:latin typeface="Calibri"/>
                <a:ea typeface="Calibri"/>
                <a:cs typeface="Calibri"/>
                <a:sym typeface="Calibri"/>
              </a:rPr>
              <a:t>RSL </a:t>
            </a:r>
            <a:r>
              <a:rPr b="0" i="0" lang="en-GB" sz="1000" u="none" cap="none" strike="noStrike">
                <a:solidFill>
                  <a:schemeClr val="lt1"/>
                </a:solidFill>
                <a:latin typeface="Calibri"/>
                <a:ea typeface="Calibri"/>
                <a:cs typeface="Calibri"/>
                <a:sym typeface="Calibri"/>
              </a:rPr>
              <a:t>performance skills and starting two years of developing solo and ensemble pieces</a:t>
            </a:r>
            <a:endParaRPr/>
          </a:p>
        </p:txBody>
      </p:sp>
      <p:sp>
        <p:nvSpPr>
          <p:cNvPr id="137" name="Google Shape;137;p13"/>
          <p:cNvSpPr/>
          <p:nvPr/>
        </p:nvSpPr>
        <p:spPr>
          <a:xfrm>
            <a:off x="5237772" y="6547235"/>
            <a:ext cx="1623948" cy="1070410"/>
          </a:xfrm>
          <a:prstGeom prst="rect">
            <a:avLst/>
          </a:prstGeom>
          <a:gradFill>
            <a:gsLst>
              <a:gs pos="0">
                <a:srgbClr val="12B5D8"/>
              </a:gs>
              <a:gs pos="6000">
                <a:srgbClr val="12B5D8"/>
              </a:gs>
              <a:gs pos="10000">
                <a:srgbClr val="12B5D8"/>
              </a:gs>
              <a:gs pos="100000">
                <a:srgbClr val="00B050"/>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Stagecraft</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Learning abou</a:t>
            </a:r>
            <a:r>
              <a:rPr lang="en-GB" sz="1000">
                <a:solidFill>
                  <a:schemeClr val="lt1"/>
                </a:solidFill>
                <a:latin typeface="Calibri"/>
                <a:ea typeface="Calibri"/>
                <a:cs typeface="Calibri"/>
                <a:sym typeface="Calibri"/>
              </a:rPr>
              <a:t>t how we can </a:t>
            </a:r>
            <a:r>
              <a:rPr lang="en-GB" sz="1000">
                <a:solidFill>
                  <a:schemeClr val="lt1"/>
                </a:solidFill>
                <a:latin typeface="Calibri"/>
                <a:ea typeface="Calibri"/>
                <a:cs typeface="Calibri"/>
                <a:sym typeface="Calibri"/>
              </a:rPr>
              <a:t>project</a:t>
            </a:r>
            <a:r>
              <a:rPr lang="en-GB" sz="1000">
                <a:solidFill>
                  <a:schemeClr val="lt1"/>
                </a:solidFill>
                <a:latin typeface="Calibri"/>
                <a:ea typeface="Calibri"/>
                <a:cs typeface="Calibri"/>
                <a:sym typeface="Calibri"/>
              </a:rPr>
              <a:t> our persona and deliver </a:t>
            </a:r>
            <a:r>
              <a:rPr lang="en-GB" sz="1000">
                <a:solidFill>
                  <a:schemeClr val="lt1"/>
                </a:solidFill>
                <a:latin typeface="Calibri"/>
                <a:ea typeface="Calibri"/>
                <a:cs typeface="Calibri"/>
                <a:sym typeface="Calibri"/>
              </a:rPr>
              <a:t>engaging</a:t>
            </a:r>
            <a:r>
              <a:rPr lang="en-GB" sz="1000">
                <a:solidFill>
                  <a:schemeClr val="lt1"/>
                </a:solidFill>
                <a:latin typeface="Calibri"/>
                <a:ea typeface="Calibri"/>
                <a:cs typeface="Calibri"/>
                <a:sym typeface="Calibri"/>
              </a:rPr>
              <a:t> performances </a:t>
            </a:r>
            <a:endParaRPr/>
          </a:p>
        </p:txBody>
      </p:sp>
      <p:sp>
        <p:nvSpPr>
          <p:cNvPr id="138" name="Google Shape;138;p13"/>
          <p:cNvSpPr/>
          <p:nvPr/>
        </p:nvSpPr>
        <p:spPr>
          <a:xfrm>
            <a:off x="3160382" y="6597972"/>
            <a:ext cx="1926022" cy="1054102"/>
          </a:xfrm>
          <a:prstGeom prst="rect">
            <a:avLst/>
          </a:prstGeom>
          <a:gradFill>
            <a:gsLst>
              <a:gs pos="0">
                <a:srgbClr val="00B0F0"/>
              </a:gs>
              <a:gs pos="20000">
                <a:srgbClr val="00B0F0"/>
              </a:gs>
              <a:gs pos="57000">
                <a:srgbClr val="12B5D8"/>
              </a:gs>
              <a:gs pos="100000">
                <a:srgbClr val="12B5D8"/>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Listening &amp; Appraising Music</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Throughout year 10 we learn about the music theory </a:t>
            </a:r>
            <a:r>
              <a:rPr lang="en-GB" sz="1000">
                <a:solidFill>
                  <a:schemeClr val="lt1"/>
                </a:solidFill>
                <a:latin typeface="Calibri"/>
                <a:ea typeface="Calibri"/>
                <a:cs typeface="Calibri"/>
                <a:sym typeface="Calibri"/>
              </a:rPr>
              <a:t>that will help you complete your coursework modules</a:t>
            </a:r>
            <a:endParaRPr/>
          </a:p>
        </p:txBody>
      </p:sp>
      <p:sp>
        <p:nvSpPr>
          <p:cNvPr id="139" name="Google Shape;139;p13"/>
          <p:cNvSpPr/>
          <p:nvPr/>
        </p:nvSpPr>
        <p:spPr>
          <a:xfrm>
            <a:off x="131575" y="5132700"/>
            <a:ext cx="1127400" cy="1147500"/>
          </a:xfrm>
          <a:prstGeom prst="rect">
            <a:avLst/>
          </a:prstGeom>
          <a:solidFill>
            <a:srgbClr val="00B0F0"/>
          </a:soli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RSL </a:t>
            </a:r>
            <a:r>
              <a:rPr b="1" i="0" lang="en-GB" sz="1200" u="none" cap="none" strike="noStrike">
                <a:solidFill>
                  <a:schemeClr val="lt1"/>
                </a:solidFill>
                <a:latin typeface="Calibri"/>
                <a:ea typeface="Calibri"/>
                <a:cs typeface="Calibri"/>
                <a:sym typeface="Calibri"/>
              </a:rPr>
              <a:t>Set Brief</a:t>
            </a:r>
            <a:endParaRPr/>
          </a:p>
          <a:p>
            <a:pPr indent="0" lvl="0" marL="0" marR="0" rtl="0" algn="ctr">
              <a:spcBef>
                <a:spcPts val="0"/>
              </a:spcBef>
              <a:spcAft>
                <a:spcPts val="0"/>
              </a:spcAft>
              <a:buNone/>
            </a:pPr>
            <a:r>
              <a:rPr lang="en-GB" sz="1000">
                <a:solidFill>
                  <a:schemeClr val="lt1"/>
                </a:solidFill>
                <a:latin typeface="Calibri"/>
                <a:ea typeface="Calibri"/>
                <a:cs typeface="Calibri"/>
                <a:sym typeface="Calibri"/>
              </a:rPr>
              <a:t>Exploring the RSL assessment brief. How to approach the planning and  performance requirements </a:t>
            </a:r>
            <a:endParaRPr/>
          </a:p>
        </p:txBody>
      </p:sp>
      <p:pic>
        <p:nvPicPr>
          <p:cNvPr descr="Music Staff Drawing | Free download on ClipArtMag" id="140" name="Google Shape;140;p13"/>
          <p:cNvPicPr preferRelativeResize="0"/>
          <p:nvPr/>
        </p:nvPicPr>
        <p:blipFill rotWithShape="1">
          <a:blip r:embed="rId9">
            <a:alphaModFix/>
          </a:blip>
          <a:srcRect b="0" l="0" r="0" t="0"/>
          <a:stretch/>
        </p:blipFill>
        <p:spPr>
          <a:xfrm>
            <a:off x="7324776" y="9981201"/>
            <a:ext cx="506149" cy="460890"/>
          </a:xfrm>
          <a:prstGeom prst="rect">
            <a:avLst/>
          </a:prstGeom>
          <a:noFill/>
          <a:ln>
            <a:noFill/>
          </a:ln>
        </p:spPr>
      </p:pic>
      <p:sp>
        <p:nvSpPr>
          <p:cNvPr id="141" name="Google Shape;141;p13"/>
          <p:cNvSpPr txBox="1"/>
          <p:nvPr/>
        </p:nvSpPr>
        <p:spPr>
          <a:xfrm>
            <a:off x="5878340" y="372794"/>
            <a:ext cx="3164649"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2800" u="none" cap="none" strike="noStrike">
                <a:solidFill>
                  <a:srgbClr val="202B5C"/>
                </a:solidFill>
                <a:latin typeface="Century Gothic"/>
                <a:ea typeface="Century Gothic"/>
                <a:cs typeface="Century Gothic"/>
                <a:sym typeface="Century Gothic"/>
              </a:rPr>
              <a:t>Our Music</a:t>
            </a:r>
            <a:br>
              <a:rPr b="1" i="0" lang="en-GB" sz="2800" u="none" cap="none" strike="noStrike">
                <a:solidFill>
                  <a:srgbClr val="202B5C"/>
                </a:solidFill>
                <a:latin typeface="Century Gothic"/>
                <a:ea typeface="Century Gothic"/>
                <a:cs typeface="Century Gothic"/>
                <a:sym typeface="Century Gothic"/>
              </a:rPr>
            </a:br>
            <a:r>
              <a:rPr b="1" i="0" lang="en-GB" sz="2800" u="none" cap="none" strike="noStrike">
                <a:solidFill>
                  <a:srgbClr val="202B5C"/>
                </a:solidFill>
                <a:latin typeface="Century Gothic"/>
                <a:ea typeface="Century Gothic"/>
                <a:cs typeface="Century Gothic"/>
                <a:sym typeface="Century Gothic"/>
              </a:rPr>
              <a:t>Learning Journey</a:t>
            </a:r>
            <a:endParaRPr/>
          </a:p>
        </p:txBody>
      </p:sp>
      <p:pic>
        <p:nvPicPr>
          <p:cNvPr descr="Clipart Of Ukulele" id="142" name="Google Shape;142;p13"/>
          <p:cNvPicPr preferRelativeResize="0"/>
          <p:nvPr/>
        </p:nvPicPr>
        <p:blipFill rotWithShape="1">
          <a:blip r:embed="rId10">
            <a:alphaModFix/>
          </a:blip>
          <a:srcRect b="0" l="0" r="0" t="0"/>
          <a:stretch/>
        </p:blipFill>
        <p:spPr>
          <a:xfrm rot="-1179433">
            <a:off x="3605556" y="15530305"/>
            <a:ext cx="1013185" cy="749956"/>
          </a:xfrm>
          <a:prstGeom prst="rect">
            <a:avLst/>
          </a:prstGeom>
          <a:noFill/>
          <a:ln>
            <a:noFill/>
          </a:ln>
        </p:spPr>
      </p:pic>
      <p:pic>
        <p:nvPicPr>
          <p:cNvPr descr="Transparent African Drum Clipart" id="143" name="Google Shape;143;p13"/>
          <p:cNvPicPr preferRelativeResize="0"/>
          <p:nvPr/>
        </p:nvPicPr>
        <p:blipFill rotWithShape="1">
          <a:blip r:embed="rId11">
            <a:alphaModFix/>
          </a:blip>
          <a:srcRect b="0" l="0" r="0" t="0"/>
          <a:stretch/>
        </p:blipFill>
        <p:spPr>
          <a:xfrm>
            <a:off x="2427011" y="13131356"/>
            <a:ext cx="1587789" cy="1244971"/>
          </a:xfrm>
          <a:prstGeom prst="rect">
            <a:avLst/>
          </a:prstGeom>
          <a:noFill/>
          <a:ln>
            <a:noFill/>
          </a:ln>
        </p:spPr>
      </p:pic>
      <p:pic>
        <p:nvPicPr>
          <p:cNvPr descr="Blues band clipart - Clip Art Library" id="144" name="Google Shape;144;p13"/>
          <p:cNvPicPr preferRelativeResize="0"/>
          <p:nvPr/>
        </p:nvPicPr>
        <p:blipFill rotWithShape="1">
          <a:blip r:embed="rId12">
            <a:alphaModFix/>
          </a:blip>
          <a:srcRect b="0" l="0" r="0" t="0"/>
          <a:stretch/>
        </p:blipFill>
        <p:spPr>
          <a:xfrm rot="-742662">
            <a:off x="6771963" y="10483559"/>
            <a:ext cx="1197131" cy="1103605"/>
          </a:xfrm>
          <a:prstGeom prst="rect">
            <a:avLst/>
          </a:prstGeom>
          <a:noFill/>
          <a:ln>
            <a:noFill/>
          </a:ln>
        </p:spPr>
      </p:pic>
      <p:pic>
        <p:nvPicPr>
          <p:cNvPr descr="Band clipart pop band, Band pop band Transparent FREE for download ..." id="145" name="Google Shape;145;p13"/>
          <p:cNvPicPr preferRelativeResize="0"/>
          <p:nvPr/>
        </p:nvPicPr>
        <p:blipFill rotWithShape="1">
          <a:blip r:embed="rId13">
            <a:alphaModFix/>
          </a:blip>
          <a:srcRect b="0" l="0" r="0" t="0"/>
          <a:stretch/>
        </p:blipFill>
        <p:spPr>
          <a:xfrm>
            <a:off x="1401805" y="10780889"/>
            <a:ext cx="1105160" cy="809530"/>
          </a:xfrm>
          <a:prstGeom prst="rect">
            <a:avLst/>
          </a:prstGeom>
          <a:noFill/>
          <a:ln>
            <a:noFill/>
          </a:ln>
        </p:spPr>
      </p:pic>
      <p:pic>
        <p:nvPicPr>
          <p:cNvPr descr="A picture containing weapon, knife&#10;&#10;Description automatically generated" id="146" name="Google Shape;146;p13"/>
          <p:cNvPicPr preferRelativeResize="0"/>
          <p:nvPr/>
        </p:nvPicPr>
        <p:blipFill rotWithShape="1">
          <a:blip r:embed="rId14">
            <a:alphaModFix/>
          </a:blip>
          <a:srcRect b="0" l="0" r="0" t="0"/>
          <a:stretch/>
        </p:blipFill>
        <p:spPr>
          <a:xfrm>
            <a:off x="76271" y="9277777"/>
            <a:ext cx="1187493" cy="890620"/>
          </a:xfrm>
          <a:prstGeom prst="rect">
            <a:avLst/>
          </a:prstGeom>
          <a:noFill/>
          <a:ln>
            <a:noFill/>
          </a:ln>
        </p:spPr>
      </p:pic>
      <p:pic>
        <p:nvPicPr>
          <p:cNvPr descr="MyMusicTheory. Free online music theory lessons following the ..." id="147" name="Google Shape;147;p13"/>
          <p:cNvPicPr preferRelativeResize="0"/>
          <p:nvPr/>
        </p:nvPicPr>
        <p:blipFill rotWithShape="1">
          <a:blip r:embed="rId15">
            <a:alphaModFix/>
          </a:blip>
          <a:srcRect b="0" l="0" r="0" t="0"/>
          <a:stretch/>
        </p:blipFill>
        <p:spPr>
          <a:xfrm rot="-1377553">
            <a:off x="8511352" y="12631464"/>
            <a:ext cx="736330" cy="675583"/>
          </a:xfrm>
          <a:prstGeom prst="rect">
            <a:avLst/>
          </a:prstGeom>
          <a:noFill/>
          <a:ln>
            <a:noFill/>
          </a:ln>
        </p:spPr>
      </p:pic>
      <p:pic>
        <p:nvPicPr>
          <p:cNvPr descr="Free 2017 Graduation Clip Art Layout: Best Graduation Cap And Gown ..." id="148" name="Google Shape;148;p13"/>
          <p:cNvPicPr preferRelativeResize="0"/>
          <p:nvPr/>
        </p:nvPicPr>
        <p:blipFill rotWithShape="1">
          <a:blip r:embed="rId16">
            <a:alphaModFix/>
          </a:blip>
          <a:srcRect b="0" l="0" r="0" t="0"/>
          <a:stretch/>
        </p:blipFill>
        <p:spPr>
          <a:xfrm>
            <a:off x="8672127" y="2206310"/>
            <a:ext cx="741725" cy="642998"/>
          </a:xfrm>
          <a:prstGeom prst="rect">
            <a:avLst/>
          </a:prstGeom>
          <a:noFill/>
          <a:ln>
            <a:noFill/>
          </a:ln>
        </p:spPr>
      </p:pic>
      <p:pic>
        <p:nvPicPr>
          <p:cNvPr descr="Philosophy Clipart Handshake - Two Hands Shaking Png , Free ..." id="149" name="Google Shape;149;p13"/>
          <p:cNvPicPr preferRelativeResize="0"/>
          <p:nvPr/>
        </p:nvPicPr>
        <p:blipFill rotWithShape="1">
          <a:blip r:embed="rId17">
            <a:alphaModFix/>
          </a:blip>
          <a:srcRect b="21851" l="0" r="0" t="0"/>
          <a:stretch/>
        </p:blipFill>
        <p:spPr>
          <a:xfrm>
            <a:off x="7694350" y="3729447"/>
            <a:ext cx="934087" cy="588852"/>
          </a:xfrm>
          <a:prstGeom prst="rect">
            <a:avLst/>
          </a:prstGeom>
          <a:noFill/>
          <a:ln>
            <a:noFill/>
          </a:ln>
        </p:spPr>
      </p:pic>
      <p:pic>
        <p:nvPicPr>
          <p:cNvPr descr="Violinist Clipart Violin Viola Clip Art , Png Download - Girl ..." id="150" name="Google Shape;150;p13"/>
          <p:cNvPicPr preferRelativeResize="0"/>
          <p:nvPr/>
        </p:nvPicPr>
        <p:blipFill rotWithShape="1">
          <a:blip r:embed="rId18">
            <a:alphaModFix/>
          </a:blip>
          <a:srcRect b="0" l="0" r="0" t="0"/>
          <a:stretch/>
        </p:blipFill>
        <p:spPr>
          <a:xfrm>
            <a:off x="8914260" y="7737468"/>
            <a:ext cx="838428" cy="635808"/>
          </a:xfrm>
          <a:prstGeom prst="rect">
            <a:avLst/>
          </a:prstGeom>
          <a:noFill/>
          <a:ln>
            <a:noFill/>
          </a:ln>
        </p:spPr>
      </p:pic>
      <p:pic>
        <p:nvPicPr>
          <p:cNvPr descr="Roundup: 6 Top DAWs For DJ/Producers - Digital DJ Tips" id="151" name="Google Shape;151;p13"/>
          <p:cNvPicPr preferRelativeResize="0"/>
          <p:nvPr/>
        </p:nvPicPr>
        <p:blipFill rotWithShape="1">
          <a:blip r:embed="rId19">
            <a:alphaModFix/>
          </a:blip>
          <a:srcRect b="0" l="0" r="0" t="0"/>
          <a:stretch/>
        </p:blipFill>
        <p:spPr>
          <a:xfrm>
            <a:off x="6219502" y="5670441"/>
            <a:ext cx="1623948" cy="865946"/>
          </a:xfrm>
          <a:prstGeom prst="rect">
            <a:avLst/>
          </a:prstGeom>
          <a:noFill/>
          <a:ln>
            <a:noFill/>
          </a:ln>
        </p:spPr>
      </p:pic>
      <p:pic>
        <p:nvPicPr>
          <p:cNvPr descr="Headphone Illustrations, Royalty-Free Vector Graphics &amp; Clip Art ..." id="152" name="Google Shape;152;p13"/>
          <p:cNvPicPr preferRelativeResize="0"/>
          <p:nvPr/>
        </p:nvPicPr>
        <p:blipFill rotWithShape="1">
          <a:blip r:embed="rId20">
            <a:alphaModFix/>
          </a:blip>
          <a:srcRect b="0" l="0" r="0" t="0"/>
          <a:stretch/>
        </p:blipFill>
        <p:spPr>
          <a:xfrm>
            <a:off x="3156237" y="5540375"/>
            <a:ext cx="883101" cy="883101"/>
          </a:xfrm>
          <a:prstGeom prst="rect">
            <a:avLst/>
          </a:prstGeom>
          <a:noFill/>
          <a:ln>
            <a:noFill/>
          </a:ln>
        </p:spPr>
      </p:pic>
      <p:pic>
        <p:nvPicPr>
          <p:cNvPr descr="Sheet Music Clipart Images" id="153" name="Google Shape;153;p13"/>
          <p:cNvPicPr preferRelativeResize="0"/>
          <p:nvPr/>
        </p:nvPicPr>
        <p:blipFill rotWithShape="1">
          <a:blip r:embed="rId21">
            <a:alphaModFix/>
          </a:blip>
          <a:srcRect b="7294" l="0" r="0" t="0"/>
          <a:stretch/>
        </p:blipFill>
        <p:spPr>
          <a:xfrm>
            <a:off x="2975330" y="3808587"/>
            <a:ext cx="792677" cy="785748"/>
          </a:xfrm>
          <a:prstGeom prst="rect">
            <a:avLst/>
          </a:prstGeom>
          <a:noFill/>
          <a:ln>
            <a:noFill/>
          </a:ln>
        </p:spPr>
      </p:pic>
      <p:pic>
        <p:nvPicPr>
          <p:cNvPr descr="Exam PNG Pic | PNG All" id="154" name="Google Shape;154;p13"/>
          <p:cNvPicPr preferRelativeResize="0"/>
          <p:nvPr/>
        </p:nvPicPr>
        <p:blipFill rotWithShape="1">
          <a:blip r:embed="rId22">
            <a:alphaModFix/>
          </a:blip>
          <a:srcRect b="0" l="0" r="0" t="0"/>
          <a:stretch/>
        </p:blipFill>
        <p:spPr>
          <a:xfrm>
            <a:off x="6699969" y="3509806"/>
            <a:ext cx="941534" cy="941534"/>
          </a:xfrm>
          <a:prstGeom prst="rect">
            <a:avLst/>
          </a:prstGeom>
          <a:noFill/>
          <a:ln>
            <a:noFill/>
          </a:ln>
        </p:spPr>
      </p:pic>
      <p:pic>
        <p:nvPicPr>
          <p:cNvPr descr="Headphones Computer Icons , Earphone PNG clipart | free cliparts ..." id="155" name="Google Shape;155;p13"/>
          <p:cNvPicPr preferRelativeResize="0"/>
          <p:nvPr/>
        </p:nvPicPr>
        <p:blipFill rotWithShape="1">
          <a:blip r:embed="rId23">
            <a:alphaModFix/>
          </a:blip>
          <a:srcRect b="0" l="0" r="0" t="0"/>
          <a:stretch/>
        </p:blipFill>
        <p:spPr>
          <a:xfrm>
            <a:off x="5824269" y="3807672"/>
            <a:ext cx="908700" cy="747680"/>
          </a:xfrm>
          <a:prstGeom prst="rect">
            <a:avLst/>
          </a:prstGeom>
          <a:noFill/>
          <a:ln>
            <a:noFill/>
          </a:ln>
        </p:spPr>
      </p:pic>
      <p:sp>
        <p:nvSpPr>
          <p:cNvPr id="156" name="Google Shape;156;p13"/>
          <p:cNvSpPr/>
          <p:nvPr/>
        </p:nvSpPr>
        <p:spPr>
          <a:xfrm>
            <a:off x="6976148" y="16472850"/>
            <a:ext cx="2577188" cy="1106074"/>
          </a:xfrm>
          <a:prstGeom prst="rect">
            <a:avLst/>
          </a:prstGeom>
          <a:gradFill>
            <a:gsLst>
              <a:gs pos="0">
                <a:srgbClr val="FF3CB4"/>
              </a:gs>
              <a:gs pos="11000">
                <a:srgbClr val="FF3CB4"/>
              </a:gs>
              <a:gs pos="35000">
                <a:srgbClr val="FF40FF"/>
              </a:gs>
              <a:gs pos="100000">
                <a:srgbClr val="FF40FF"/>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1200">
                <a:solidFill>
                  <a:schemeClr val="lt1"/>
                </a:solidFill>
                <a:latin typeface="Calibri"/>
                <a:ea typeface="Calibri"/>
                <a:cs typeface="Calibri"/>
                <a:sym typeface="Calibri"/>
              </a:rPr>
              <a:t>Elements </a:t>
            </a:r>
            <a:endParaRPr>
              <a:solidFill>
                <a:schemeClr val="dk1"/>
              </a:solidFill>
            </a:endParaRPr>
          </a:p>
          <a:p>
            <a:pPr indent="0" lvl="0" marL="0" rtl="0" algn="ctr">
              <a:spcBef>
                <a:spcPts val="0"/>
              </a:spcBef>
              <a:spcAft>
                <a:spcPts val="0"/>
              </a:spcAft>
              <a:buClr>
                <a:schemeClr val="dk1"/>
              </a:buClr>
              <a:buFont typeface="Arial"/>
              <a:buNone/>
            </a:pPr>
            <a:r>
              <a:rPr lang="en-GB" sz="1000">
                <a:solidFill>
                  <a:schemeClr val="lt1"/>
                </a:solidFill>
                <a:latin typeface="Calibri"/>
                <a:ea typeface="Calibri"/>
                <a:cs typeface="Calibri"/>
                <a:sym typeface="Calibri"/>
              </a:rPr>
              <a:t>You will begin to develop your own feeling for and awareness of a regular pulse.  You will be able to make a clear distinction between pulse and rhythm. You will develop awareness of Timbre, Dynamics and Tempo.</a:t>
            </a:r>
            <a:endParaRPr b="1">
              <a:solidFill>
                <a:schemeClr val="lt1"/>
              </a:solidFill>
              <a:latin typeface="Calibri"/>
              <a:ea typeface="Calibri"/>
              <a:cs typeface="Calibri"/>
              <a:sym typeface="Calibri"/>
            </a:endParaRPr>
          </a:p>
        </p:txBody>
      </p:sp>
      <p:pic>
        <p:nvPicPr>
          <p:cNvPr descr="printable images musical notes | Universal PLS4.60 60W laser w ..." id="157" name="Google Shape;157;p13"/>
          <p:cNvPicPr preferRelativeResize="0"/>
          <p:nvPr/>
        </p:nvPicPr>
        <p:blipFill rotWithShape="1">
          <a:blip r:embed="rId24">
            <a:alphaModFix/>
          </a:blip>
          <a:srcRect b="0" l="0" r="0" t="0"/>
          <a:stretch/>
        </p:blipFill>
        <p:spPr>
          <a:xfrm>
            <a:off x="4439380" y="529165"/>
            <a:ext cx="1224757" cy="1224757"/>
          </a:xfrm>
          <a:prstGeom prst="rect">
            <a:avLst/>
          </a:prstGeom>
          <a:noFill/>
          <a:ln>
            <a:noFill/>
          </a:ln>
        </p:spPr>
      </p:pic>
      <p:pic>
        <p:nvPicPr>
          <p:cNvPr descr="Musical Notes Clipart transparent PNG - StickPNG" id="158" name="Google Shape;158;p13"/>
          <p:cNvPicPr preferRelativeResize="0"/>
          <p:nvPr/>
        </p:nvPicPr>
        <p:blipFill rotWithShape="1">
          <a:blip r:embed="rId25">
            <a:alphaModFix/>
          </a:blip>
          <a:srcRect b="0" l="0" r="0" t="0"/>
          <a:stretch/>
        </p:blipFill>
        <p:spPr>
          <a:xfrm>
            <a:off x="1556407" y="16918514"/>
            <a:ext cx="480570" cy="480570"/>
          </a:xfrm>
          <a:prstGeom prst="rect">
            <a:avLst/>
          </a:prstGeom>
          <a:noFill/>
          <a:ln>
            <a:noFill/>
          </a:ln>
        </p:spPr>
      </p:pic>
      <p:pic>
        <p:nvPicPr>
          <p:cNvPr descr="Music note free clipart musical notes – Gclipart.com" id="159" name="Google Shape;159;p13"/>
          <p:cNvPicPr preferRelativeResize="0"/>
          <p:nvPr/>
        </p:nvPicPr>
        <p:blipFill rotWithShape="1">
          <a:blip r:embed="rId26">
            <a:alphaModFix/>
          </a:blip>
          <a:srcRect b="0" l="0" r="0" t="0"/>
          <a:stretch/>
        </p:blipFill>
        <p:spPr>
          <a:xfrm>
            <a:off x="9273530" y="11841704"/>
            <a:ext cx="246836" cy="683828"/>
          </a:xfrm>
          <a:prstGeom prst="rect">
            <a:avLst/>
          </a:prstGeom>
          <a:noFill/>
          <a:ln>
            <a:noFill/>
          </a:ln>
        </p:spPr>
      </p:pic>
      <p:pic>
        <p:nvPicPr>
          <p:cNvPr descr="Musical Notes Clipart transparent PNG - StickPNG" id="160" name="Google Shape;160;p13"/>
          <p:cNvPicPr preferRelativeResize="0"/>
          <p:nvPr/>
        </p:nvPicPr>
        <p:blipFill rotWithShape="1">
          <a:blip r:embed="rId25">
            <a:alphaModFix/>
          </a:blip>
          <a:srcRect b="0" l="0" r="0" t="0"/>
          <a:stretch/>
        </p:blipFill>
        <p:spPr>
          <a:xfrm rot="569873">
            <a:off x="8217308" y="2860612"/>
            <a:ext cx="530905" cy="530905"/>
          </a:xfrm>
          <a:prstGeom prst="rect">
            <a:avLst/>
          </a:prstGeom>
          <a:noFill/>
          <a:ln>
            <a:noFill/>
          </a:ln>
        </p:spPr>
      </p:pic>
      <p:pic>
        <p:nvPicPr>
          <p:cNvPr descr="Music Notes Black And White Black Music Notes Clipart - Music Note ..." id="161" name="Google Shape;161;p13"/>
          <p:cNvPicPr preferRelativeResize="0"/>
          <p:nvPr/>
        </p:nvPicPr>
        <p:blipFill rotWithShape="1">
          <a:blip r:embed="rId27">
            <a:alphaModFix/>
          </a:blip>
          <a:srcRect b="0" l="0" r="0" t="0"/>
          <a:stretch/>
        </p:blipFill>
        <p:spPr>
          <a:xfrm rot="1299415">
            <a:off x="4411321" y="15316798"/>
            <a:ext cx="1730877" cy="969292"/>
          </a:xfrm>
          <a:prstGeom prst="rect">
            <a:avLst/>
          </a:prstGeom>
          <a:noFill/>
          <a:ln>
            <a:noFill/>
          </a:ln>
        </p:spPr>
      </p:pic>
      <p:pic>
        <p:nvPicPr>
          <p:cNvPr descr="Free Music Note Clipart - Music Note Bas #846015 - PNG Images - PNGio" id="162" name="Google Shape;162;p13"/>
          <p:cNvPicPr preferRelativeResize="0"/>
          <p:nvPr/>
        </p:nvPicPr>
        <p:blipFill rotWithShape="1">
          <a:blip r:embed="rId28">
            <a:alphaModFix/>
          </a:blip>
          <a:srcRect b="0" l="0" r="0" t="0"/>
          <a:stretch/>
        </p:blipFill>
        <p:spPr>
          <a:xfrm rot="583682">
            <a:off x="8783963" y="7265294"/>
            <a:ext cx="561136" cy="510124"/>
          </a:xfrm>
          <a:prstGeom prst="rect">
            <a:avLst/>
          </a:prstGeom>
          <a:noFill/>
          <a:ln>
            <a:noFill/>
          </a:ln>
        </p:spPr>
      </p:pic>
      <p:pic>
        <p:nvPicPr>
          <p:cNvPr descr="Reggae Clipart Caribbean Music - Jamaica , Transparent Cartoon ..." id="163" name="Google Shape;163;p13"/>
          <p:cNvPicPr preferRelativeResize="0"/>
          <p:nvPr/>
        </p:nvPicPr>
        <p:blipFill rotWithShape="1">
          <a:blip r:embed="rId29">
            <a:alphaModFix/>
          </a:blip>
          <a:srcRect b="0" l="0" r="0" t="0"/>
          <a:stretch/>
        </p:blipFill>
        <p:spPr>
          <a:xfrm>
            <a:off x="3654452" y="10745151"/>
            <a:ext cx="800000" cy="738580"/>
          </a:xfrm>
          <a:prstGeom prst="rect">
            <a:avLst/>
          </a:prstGeom>
          <a:noFill/>
          <a:ln>
            <a:noFill/>
          </a:ln>
        </p:spPr>
      </p:pic>
      <p:pic>
        <p:nvPicPr>
          <p:cNvPr descr="Music Notes PNG | Musical Motes, Note Clef, Music Notes Symbol ..." id="164" name="Google Shape;164;p13"/>
          <p:cNvPicPr preferRelativeResize="0"/>
          <p:nvPr/>
        </p:nvPicPr>
        <p:blipFill rotWithShape="1">
          <a:blip r:embed="rId30">
            <a:alphaModFix/>
          </a:blip>
          <a:srcRect b="0" l="0" r="0" t="0"/>
          <a:stretch/>
        </p:blipFill>
        <p:spPr>
          <a:xfrm>
            <a:off x="3911630" y="13617375"/>
            <a:ext cx="483509" cy="483509"/>
          </a:xfrm>
          <a:prstGeom prst="rect">
            <a:avLst/>
          </a:prstGeom>
          <a:noFill/>
          <a:ln>
            <a:noFill/>
          </a:ln>
        </p:spPr>
      </p:pic>
      <p:pic>
        <p:nvPicPr>
          <p:cNvPr descr="Microphone clipart music cd, Microphone music cd Transparent FREE ..." id="165" name="Google Shape;165;p13"/>
          <p:cNvPicPr preferRelativeResize="0"/>
          <p:nvPr/>
        </p:nvPicPr>
        <p:blipFill rotWithShape="1">
          <a:blip r:embed="rId31">
            <a:alphaModFix/>
          </a:blip>
          <a:srcRect b="0" l="0" r="0" t="0"/>
          <a:stretch/>
        </p:blipFill>
        <p:spPr>
          <a:xfrm rot="-4449124">
            <a:off x="4692910" y="3705550"/>
            <a:ext cx="672264" cy="1153655"/>
          </a:xfrm>
          <a:prstGeom prst="rect">
            <a:avLst/>
          </a:prstGeom>
          <a:noFill/>
          <a:ln>
            <a:noFill/>
          </a:ln>
        </p:spPr>
      </p:pic>
      <p:pic>
        <p:nvPicPr>
          <p:cNvPr descr="Image Result For Free Clip Art Musical Borders Transparent ..." id="166" name="Google Shape;166;p13"/>
          <p:cNvPicPr preferRelativeResize="0"/>
          <p:nvPr/>
        </p:nvPicPr>
        <p:blipFill rotWithShape="1">
          <a:blip r:embed="rId32">
            <a:alphaModFix/>
          </a:blip>
          <a:srcRect b="0" l="0" r="0" t="0"/>
          <a:stretch/>
        </p:blipFill>
        <p:spPr>
          <a:xfrm>
            <a:off x="1741465" y="3971825"/>
            <a:ext cx="1059446" cy="604575"/>
          </a:xfrm>
          <a:prstGeom prst="rect">
            <a:avLst/>
          </a:prstGeom>
          <a:noFill/>
          <a:ln>
            <a:noFill/>
          </a:ln>
        </p:spPr>
      </p:pic>
      <p:pic>
        <p:nvPicPr>
          <p:cNvPr descr="Music notes clip art at clker vector clip art - Clipartix" id="167" name="Google Shape;167;p13"/>
          <p:cNvPicPr preferRelativeResize="0"/>
          <p:nvPr/>
        </p:nvPicPr>
        <p:blipFill rotWithShape="1">
          <a:blip r:embed="rId33">
            <a:alphaModFix/>
          </a:blip>
          <a:srcRect b="0" l="0" r="0" t="0"/>
          <a:stretch/>
        </p:blipFill>
        <p:spPr>
          <a:xfrm>
            <a:off x="3424240" y="4767622"/>
            <a:ext cx="516233" cy="509380"/>
          </a:xfrm>
          <a:prstGeom prst="rect">
            <a:avLst/>
          </a:prstGeom>
          <a:noFill/>
          <a:ln>
            <a:noFill/>
          </a:ln>
        </p:spPr>
      </p:pic>
      <p:pic>
        <p:nvPicPr>
          <p:cNvPr descr="Music Notes PNG Clip Art | Gallery Yopriceville - High-Quality ..." id="168" name="Google Shape;168;p13"/>
          <p:cNvPicPr preferRelativeResize="0"/>
          <p:nvPr/>
        </p:nvPicPr>
        <p:blipFill rotWithShape="1">
          <a:blip r:embed="rId34">
            <a:alphaModFix/>
          </a:blip>
          <a:srcRect b="0" l="0" r="0" t="0"/>
          <a:stretch/>
        </p:blipFill>
        <p:spPr>
          <a:xfrm rot="1000937">
            <a:off x="7206007" y="15097636"/>
            <a:ext cx="1112317" cy="1294138"/>
          </a:xfrm>
          <a:prstGeom prst="rect">
            <a:avLst/>
          </a:prstGeom>
          <a:noFill/>
          <a:ln>
            <a:noFill/>
          </a:ln>
        </p:spPr>
      </p:pic>
      <p:pic>
        <p:nvPicPr>
          <p:cNvPr descr="Musical Notes Clipart transparent PNG - StickPNG" id="169" name="Google Shape;169;p13"/>
          <p:cNvPicPr preferRelativeResize="0"/>
          <p:nvPr/>
        </p:nvPicPr>
        <p:blipFill rotWithShape="1">
          <a:blip r:embed="rId25">
            <a:alphaModFix/>
          </a:blip>
          <a:srcRect b="0" l="0" r="0" t="0"/>
          <a:stretch/>
        </p:blipFill>
        <p:spPr>
          <a:xfrm>
            <a:off x="6833913" y="4974005"/>
            <a:ext cx="372319" cy="372319"/>
          </a:xfrm>
          <a:prstGeom prst="rect">
            <a:avLst/>
          </a:prstGeom>
          <a:noFill/>
          <a:ln>
            <a:noFill/>
          </a:ln>
        </p:spPr>
      </p:pic>
      <p:pic>
        <p:nvPicPr>
          <p:cNvPr descr="Musical Notes Clipart transparent PNG - StickPNG" id="170" name="Google Shape;170;p13"/>
          <p:cNvPicPr preferRelativeResize="0"/>
          <p:nvPr/>
        </p:nvPicPr>
        <p:blipFill rotWithShape="1">
          <a:blip r:embed="rId25">
            <a:alphaModFix/>
          </a:blip>
          <a:srcRect b="0" l="0" r="0" t="0"/>
          <a:stretch/>
        </p:blipFill>
        <p:spPr>
          <a:xfrm rot="-1636995">
            <a:off x="8011581" y="2445202"/>
            <a:ext cx="375729" cy="375729"/>
          </a:xfrm>
          <a:prstGeom prst="rect">
            <a:avLst/>
          </a:prstGeom>
          <a:noFill/>
          <a:ln>
            <a:noFill/>
          </a:ln>
        </p:spPr>
      </p:pic>
      <p:pic>
        <p:nvPicPr>
          <p:cNvPr descr="Music note free clipart musical notes – Gclipart.com" id="171" name="Google Shape;171;p13"/>
          <p:cNvPicPr preferRelativeResize="0"/>
          <p:nvPr/>
        </p:nvPicPr>
        <p:blipFill rotWithShape="1">
          <a:blip r:embed="rId26">
            <a:alphaModFix/>
          </a:blip>
          <a:srcRect b="0" l="0" r="0" t="0"/>
          <a:stretch/>
        </p:blipFill>
        <p:spPr>
          <a:xfrm rot="-1334694">
            <a:off x="2708563" y="6990428"/>
            <a:ext cx="226244" cy="666571"/>
          </a:xfrm>
          <a:prstGeom prst="rect">
            <a:avLst/>
          </a:prstGeom>
          <a:noFill/>
          <a:ln>
            <a:noFill/>
          </a:ln>
        </p:spPr>
      </p:pic>
      <p:sp>
        <p:nvSpPr>
          <p:cNvPr id="172" name="Google Shape;172;p13"/>
          <p:cNvSpPr/>
          <p:nvPr/>
        </p:nvSpPr>
        <p:spPr>
          <a:xfrm>
            <a:off x="5233610" y="2255030"/>
            <a:ext cx="1195538" cy="1147641"/>
          </a:xfrm>
          <a:prstGeom prst="rect">
            <a:avLst/>
          </a:prstGeom>
          <a:gradFill>
            <a:gsLst>
              <a:gs pos="0">
                <a:srgbClr val="7030A0"/>
              </a:gs>
              <a:gs pos="11000">
                <a:srgbClr val="7030A0"/>
              </a:gs>
              <a:gs pos="42000">
                <a:srgbClr val="7030A0"/>
              </a:gs>
              <a:gs pos="99000">
                <a:srgbClr val="FF2F92"/>
              </a:gs>
              <a:gs pos="100000">
                <a:srgbClr val="FF2F92"/>
              </a:gs>
            </a:gsLst>
            <a:lin ang="0" scaled="0"/>
          </a:gra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External assessment</a:t>
            </a:r>
            <a:endParaRPr b="1" sz="1200">
              <a:solidFill>
                <a:schemeClr val="lt1"/>
              </a:solidFill>
              <a:latin typeface="Calibri"/>
              <a:ea typeface="Calibri"/>
              <a:cs typeface="Calibri"/>
              <a:sym typeface="Calibri"/>
            </a:endParaRPr>
          </a:p>
          <a:p>
            <a:pPr indent="0" lvl="0" marL="0" marR="0" rtl="0" algn="ctr">
              <a:spcBef>
                <a:spcPts val="0"/>
              </a:spcBef>
              <a:spcAft>
                <a:spcPts val="0"/>
              </a:spcAft>
              <a:buNone/>
            </a:pPr>
            <a:r>
              <a:rPr b="1" lang="en-GB" sz="1200">
                <a:solidFill>
                  <a:schemeClr val="lt1"/>
                </a:solidFill>
                <a:latin typeface="Calibri"/>
                <a:ea typeface="Calibri"/>
                <a:cs typeface="Calibri"/>
                <a:sym typeface="Calibri"/>
              </a:rPr>
              <a:t>10-15 min performance based on the given brief</a:t>
            </a:r>
            <a:endParaRPr b="1" sz="1200">
              <a:solidFill>
                <a:schemeClr val="lt1"/>
              </a:solidFill>
              <a:latin typeface="Calibri"/>
              <a:ea typeface="Calibri"/>
              <a:cs typeface="Calibri"/>
              <a:sym typeface="Calibri"/>
            </a:endParaRPr>
          </a:p>
        </p:txBody>
      </p:sp>
      <p:cxnSp>
        <p:nvCxnSpPr>
          <p:cNvPr id="173" name="Google Shape;173;p13"/>
          <p:cNvCxnSpPr/>
          <p:nvPr/>
        </p:nvCxnSpPr>
        <p:spPr>
          <a:xfrm flipH="1">
            <a:off x="1863658" y="5277320"/>
            <a:ext cx="318692" cy="662164"/>
          </a:xfrm>
          <a:prstGeom prst="straightConnector1">
            <a:avLst/>
          </a:prstGeom>
          <a:noFill/>
          <a:ln cap="flat" cmpd="sng" w="57150">
            <a:solidFill>
              <a:srgbClr val="202B5C"/>
            </a:solidFill>
            <a:prstDash val="solid"/>
            <a:miter lim="800000"/>
            <a:headEnd len="sm" w="sm" type="none"/>
            <a:tailEnd len="med" w="med" type="oval"/>
          </a:ln>
        </p:spPr>
      </p:cxnSp>
      <p:pic>
        <p:nvPicPr>
          <p:cNvPr descr="Free Singer Cliparts, Download Free Clip Art, Free Clip Art on ..." id="174" name="Google Shape;174;p13"/>
          <p:cNvPicPr preferRelativeResize="0"/>
          <p:nvPr/>
        </p:nvPicPr>
        <p:blipFill rotWithShape="1">
          <a:blip r:embed="rId35">
            <a:alphaModFix/>
          </a:blip>
          <a:srcRect b="0" l="0" r="0" t="0"/>
          <a:stretch/>
        </p:blipFill>
        <p:spPr>
          <a:xfrm>
            <a:off x="1519682" y="6305120"/>
            <a:ext cx="853568" cy="813557"/>
          </a:xfrm>
          <a:prstGeom prst="rect">
            <a:avLst/>
          </a:prstGeom>
          <a:noFill/>
          <a:ln>
            <a:noFill/>
          </a:ln>
        </p:spPr>
      </p:pic>
      <p:cxnSp>
        <p:nvCxnSpPr>
          <p:cNvPr id="175" name="Google Shape;175;p13"/>
          <p:cNvCxnSpPr/>
          <p:nvPr/>
        </p:nvCxnSpPr>
        <p:spPr>
          <a:xfrm>
            <a:off x="1038701" y="4555353"/>
            <a:ext cx="298780" cy="201326"/>
          </a:xfrm>
          <a:prstGeom prst="straightConnector1">
            <a:avLst/>
          </a:prstGeom>
          <a:noFill/>
          <a:ln cap="flat" cmpd="sng" w="57150">
            <a:solidFill>
              <a:srgbClr val="202B5C"/>
            </a:solidFill>
            <a:prstDash val="solid"/>
            <a:miter lim="800000"/>
            <a:headEnd len="sm" w="sm" type="none"/>
            <a:tailEnd len="med" w="med" type="oval"/>
          </a:ln>
        </p:spPr>
      </p:cxnSp>
      <p:cxnSp>
        <p:nvCxnSpPr>
          <p:cNvPr id="176" name="Google Shape;176;p13"/>
          <p:cNvCxnSpPr/>
          <p:nvPr/>
        </p:nvCxnSpPr>
        <p:spPr>
          <a:xfrm>
            <a:off x="2140031" y="3366986"/>
            <a:ext cx="219080" cy="495097"/>
          </a:xfrm>
          <a:prstGeom prst="straightConnector1">
            <a:avLst/>
          </a:prstGeom>
          <a:noFill/>
          <a:ln cap="flat" cmpd="sng" w="57150">
            <a:solidFill>
              <a:srgbClr val="202B5C"/>
            </a:solidFill>
            <a:prstDash val="solid"/>
            <a:miter lim="800000"/>
            <a:headEnd len="sm" w="sm" type="none"/>
            <a:tailEnd len="med" w="med" type="oval"/>
          </a:ln>
        </p:spPr>
      </p:cxnSp>
      <p:cxnSp>
        <p:nvCxnSpPr>
          <p:cNvPr id="177" name="Google Shape;177;p13"/>
          <p:cNvCxnSpPr/>
          <p:nvPr/>
        </p:nvCxnSpPr>
        <p:spPr>
          <a:xfrm>
            <a:off x="1369155" y="3556894"/>
            <a:ext cx="369819" cy="649757"/>
          </a:xfrm>
          <a:prstGeom prst="straightConnector1">
            <a:avLst/>
          </a:prstGeom>
          <a:noFill/>
          <a:ln cap="flat" cmpd="sng" w="57150">
            <a:solidFill>
              <a:srgbClr val="202B5C"/>
            </a:solidFill>
            <a:prstDash val="solid"/>
            <a:miter lim="800000"/>
            <a:headEnd len="sm" w="sm" type="none"/>
            <a:tailEnd len="med" w="med" type="oval"/>
          </a:ln>
        </p:spPr>
      </p:cxnSp>
      <p:cxnSp>
        <p:nvCxnSpPr>
          <p:cNvPr id="178" name="Google Shape;178;p13"/>
          <p:cNvCxnSpPr/>
          <p:nvPr/>
        </p:nvCxnSpPr>
        <p:spPr>
          <a:xfrm flipH="1">
            <a:off x="3709439" y="3330576"/>
            <a:ext cx="991" cy="657823"/>
          </a:xfrm>
          <a:prstGeom prst="straightConnector1">
            <a:avLst/>
          </a:prstGeom>
          <a:noFill/>
          <a:ln cap="flat" cmpd="sng" w="57150">
            <a:solidFill>
              <a:srgbClr val="202B5C"/>
            </a:solidFill>
            <a:prstDash val="solid"/>
            <a:miter lim="800000"/>
            <a:headEnd len="sm" w="sm" type="none"/>
            <a:tailEnd len="med" w="med" type="oval"/>
          </a:ln>
        </p:spPr>
      </p:cxnSp>
      <p:sp>
        <p:nvSpPr>
          <p:cNvPr id="179" name="Google Shape;179;p13"/>
          <p:cNvSpPr/>
          <p:nvPr/>
        </p:nvSpPr>
        <p:spPr>
          <a:xfrm>
            <a:off x="1788254" y="2030208"/>
            <a:ext cx="914002" cy="1388796"/>
          </a:xfrm>
          <a:prstGeom prst="rect">
            <a:avLst/>
          </a:prstGeom>
          <a:solidFill>
            <a:srgbClr val="00B0F0"/>
          </a:soli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1200">
                <a:solidFill>
                  <a:schemeClr val="lt1"/>
                </a:solidFill>
                <a:latin typeface="Calibri"/>
                <a:ea typeface="Calibri"/>
                <a:cs typeface="Calibri"/>
                <a:sym typeface="Calibri"/>
              </a:rPr>
              <a:t>Musical knowledge </a:t>
            </a:r>
            <a:endParaRPr b="1" sz="1200">
              <a:solidFill>
                <a:schemeClr val="lt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b="1" lang="en-GB" sz="800">
                <a:solidFill>
                  <a:schemeClr val="lt1"/>
                </a:solidFill>
                <a:latin typeface="Calibri"/>
                <a:ea typeface="Calibri"/>
                <a:cs typeface="Calibri"/>
                <a:sym typeface="Calibri"/>
              </a:rPr>
              <a:t>A core assignment where you explore 2 genres in detail, considering social, musical impacts.</a:t>
            </a:r>
            <a:endParaRPr b="1" sz="1200">
              <a:solidFill>
                <a:schemeClr val="lt1"/>
              </a:solidFill>
              <a:latin typeface="Calibri"/>
              <a:ea typeface="Calibri"/>
              <a:cs typeface="Calibri"/>
              <a:sym typeface="Calibri"/>
            </a:endParaRPr>
          </a:p>
        </p:txBody>
      </p:sp>
      <p:sp>
        <p:nvSpPr>
          <p:cNvPr id="180" name="Google Shape;180;p13"/>
          <p:cNvSpPr/>
          <p:nvPr/>
        </p:nvSpPr>
        <p:spPr>
          <a:xfrm>
            <a:off x="476773" y="2531472"/>
            <a:ext cx="1175626" cy="1080077"/>
          </a:xfrm>
          <a:prstGeom prst="rect">
            <a:avLst/>
          </a:prstGeom>
          <a:solidFill>
            <a:srgbClr val="00B0F0"/>
          </a:soli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000">
                <a:solidFill>
                  <a:schemeClr val="lt1"/>
                </a:solidFill>
                <a:latin typeface="Calibri"/>
                <a:ea typeface="Calibri"/>
                <a:cs typeface="Calibri"/>
                <a:sym typeface="Calibri"/>
              </a:rPr>
              <a:t>Musical Knowledge</a:t>
            </a:r>
            <a:endParaRPr b="1" sz="1000">
              <a:solidFill>
                <a:schemeClr val="lt1"/>
              </a:solidFill>
              <a:latin typeface="Calibri"/>
              <a:ea typeface="Calibri"/>
              <a:cs typeface="Calibri"/>
              <a:sym typeface="Calibri"/>
            </a:endParaRPr>
          </a:p>
          <a:p>
            <a:pPr indent="0" lvl="0" marL="0" marR="0" rtl="0" algn="ctr">
              <a:spcBef>
                <a:spcPts val="0"/>
              </a:spcBef>
              <a:spcAft>
                <a:spcPts val="0"/>
              </a:spcAft>
              <a:buNone/>
            </a:pPr>
            <a:r>
              <a:rPr b="1" lang="en-GB" sz="1000">
                <a:solidFill>
                  <a:schemeClr val="lt1"/>
                </a:solidFill>
                <a:latin typeface="Calibri"/>
                <a:ea typeface="Calibri"/>
                <a:cs typeface="Calibri"/>
                <a:sym typeface="Calibri"/>
              </a:rPr>
              <a:t>Research</a:t>
            </a:r>
            <a:endParaRPr b="1" sz="1000">
              <a:solidFill>
                <a:schemeClr val="lt1"/>
              </a:solidFill>
              <a:latin typeface="Calibri"/>
              <a:ea typeface="Calibri"/>
              <a:cs typeface="Calibri"/>
              <a:sym typeface="Calibri"/>
            </a:endParaRPr>
          </a:p>
          <a:p>
            <a:pPr indent="0" lvl="0" marL="0" marR="0" rtl="0" algn="ctr">
              <a:spcBef>
                <a:spcPts val="0"/>
              </a:spcBef>
              <a:spcAft>
                <a:spcPts val="0"/>
              </a:spcAft>
              <a:buNone/>
            </a:pPr>
            <a:r>
              <a:rPr b="1" lang="en-GB" sz="800">
                <a:solidFill>
                  <a:schemeClr val="lt1"/>
                </a:solidFill>
                <a:latin typeface="Calibri"/>
                <a:ea typeface="Calibri"/>
                <a:cs typeface="Calibri"/>
                <a:sym typeface="Calibri"/>
              </a:rPr>
              <a:t>Provisional </a:t>
            </a:r>
            <a:r>
              <a:rPr b="1" lang="en-GB" sz="800">
                <a:solidFill>
                  <a:schemeClr val="lt1"/>
                </a:solidFill>
                <a:latin typeface="Calibri"/>
                <a:ea typeface="Calibri"/>
                <a:cs typeface="Calibri"/>
                <a:sym typeface="Calibri"/>
              </a:rPr>
              <a:t>research</a:t>
            </a:r>
            <a:r>
              <a:rPr b="1" lang="en-GB" sz="800">
                <a:solidFill>
                  <a:schemeClr val="lt1"/>
                </a:solidFill>
                <a:latin typeface="Calibri"/>
                <a:ea typeface="Calibri"/>
                <a:cs typeface="Calibri"/>
                <a:sym typeface="Calibri"/>
              </a:rPr>
              <a:t> project and information sift on Genres of music. </a:t>
            </a:r>
            <a:endParaRPr b="1" sz="800">
              <a:solidFill>
                <a:schemeClr val="lt1"/>
              </a:solidFill>
              <a:latin typeface="Calibri"/>
              <a:ea typeface="Calibri"/>
              <a:cs typeface="Calibri"/>
              <a:sym typeface="Calibri"/>
            </a:endParaRPr>
          </a:p>
        </p:txBody>
      </p:sp>
      <p:sp>
        <p:nvSpPr>
          <p:cNvPr id="181" name="Google Shape;181;p13"/>
          <p:cNvSpPr/>
          <p:nvPr/>
        </p:nvSpPr>
        <p:spPr>
          <a:xfrm>
            <a:off x="129423" y="3705625"/>
            <a:ext cx="1088100" cy="1210800"/>
          </a:xfrm>
          <a:prstGeom prst="rect">
            <a:avLst/>
          </a:prstGeom>
          <a:solidFill>
            <a:srgbClr val="00B0F0"/>
          </a:soli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900">
                <a:solidFill>
                  <a:schemeClr val="lt1"/>
                </a:solidFill>
                <a:latin typeface="Calibri"/>
                <a:ea typeface="Calibri"/>
                <a:cs typeface="Calibri"/>
                <a:sym typeface="Calibri"/>
              </a:rPr>
              <a:t>Instrumental study</a:t>
            </a:r>
            <a:endParaRPr b="1" sz="900">
              <a:solidFill>
                <a:schemeClr val="lt1"/>
              </a:solidFill>
              <a:latin typeface="Calibri"/>
              <a:ea typeface="Calibri"/>
              <a:cs typeface="Calibri"/>
              <a:sym typeface="Calibri"/>
            </a:endParaRPr>
          </a:p>
          <a:p>
            <a:pPr indent="0" lvl="0" marL="0" marR="0" rtl="0" algn="ctr">
              <a:spcBef>
                <a:spcPts val="0"/>
              </a:spcBef>
              <a:spcAft>
                <a:spcPts val="0"/>
              </a:spcAft>
              <a:buNone/>
            </a:pPr>
            <a:r>
              <a:rPr lang="en-GB" sz="900">
                <a:solidFill>
                  <a:schemeClr val="lt1"/>
                </a:solidFill>
                <a:latin typeface="Calibri"/>
                <a:ea typeface="Calibri"/>
                <a:cs typeface="Calibri"/>
                <a:sym typeface="Calibri"/>
              </a:rPr>
              <a:t>Looking at how you develop your instrumental ability through use of technique, planning, H&amp;S and practice regimes </a:t>
            </a:r>
            <a:endParaRPr sz="9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82" name="Google Shape;182;p13"/>
          <p:cNvSpPr/>
          <p:nvPr/>
        </p:nvSpPr>
        <p:spPr>
          <a:xfrm>
            <a:off x="1905344" y="4526719"/>
            <a:ext cx="1151700" cy="977400"/>
          </a:xfrm>
          <a:prstGeom prst="rect">
            <a:avLst/>
          </a:prstGeom>
          <a:solidFill>
            <a:srgbClr val="00B0F0"/>
          </a:soli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Stage Setup</a:t>
            </a:r>
            <a:endParaRPr b="1" sz="1200">
              <a:solidFill>
                <a:schemeClr val="lt1"/>
              </a:solidFill>
              <a:latin typeface="Calibri"/>
              <a:ea typeface="Calibri"/>
              <a:cs typeface="Calibri"/>
              <a:sym typeface="Calibri"/>
            </a:endParaRPr>
          </a:p>
          <a:p>
            <a:pPr indent="0" lvl="0" marL="0" marR="0" rtl="0" algn="ctr">
              <a:spcBef>
                <a:spcPts val="0"/>
              </a:spcBef>
              <a:spcAft>
                <a:spcPts val="0"/>
              </a:spcAft>
              <a:buNone/>
            </a:pPr>
            <a:r>
              <a:rPr lang="en-GB" sz="800">
                <a:solidFill>
                  <a:schemeClr val="lt1"/>
                </a:solidFill>
                <a:latin typeface="Calibri"/>
                <a:ea typeface="Calibri"/>
                <a:cs typeface="Calibri"/>
                <a:sym typeface="Calibri"/>
              </a:rPr>
              <a:t>Requirements for </a:t>
            </a:r>
            <a:r>
              <a:rPr lang="en-GB" sz="800">
                <a:solidFill>
                  <a:schemeClr val="lt1"/>
                </a:solidFill>
                <a:latin typeface="Calibri"/>
                <a:ea typeface="Calibri"/>
                <a:cs typeface="Calibri"/>
                <a:sym typeface="Calibri"/>
              </a:rPr>
              <a:t>setting</a:t>
            </a:r>
            <a:r>
              <a:rPr lang="en-GB" sz="800">
                <a:solidFill>
                  <a:schemeClr val="lt1"/>
                </a:solidFill>
                <a:latin typeface="Calibri"/>
                <a:ea typeface="Calibri"/>
                <a:cs typeface="Calibri"/>
                <a:sym typeface="Calibri"/>
              </a:rPr>
              <a:t> up your performance space, speaker, monitor micro placement</a:t>
            </a:r>
            <a:endParaRPr sz="800">
              <a:solidFill>
                <a:schemeClr val="lt1"/>
              </a:solidFill>
              <a:latin typeface="Calibri"/>
              <a:ea typeface="Calibri"/>
              <a:cs typeface="Calibri"/>
              <a:sym typeface="Calibri"/>
            </a:endParaRPr>
          </a:p>
        </p:txBody>
      </p:sp>
      <p:sp>
        <p:nvSpPr>
          <p:cNvPr id="183" name="Google Shape;183;p13"/>
          <p:cNvSpPr/>
          <p:nvPr/>
        </p:nvSpPr>
        <p:spPr>
          <a:xfrm>
            <a:off x="2809375" y="1974476"/>
            <a:ext cx="1025700" cy="1518300"/>
          </a:xfrm>
          <a:prstGeom prst="rect">
            <a:avLst/>
          </a:prstGeom>
          <a:gradFill>
            <a:gsLst>
              <a:gs pos="0">
                <a:srgbClr val="00B0F0"/>
              </a:gs>
              <a:gs pos="22000">
                <a:srgbClr val="00B0F0"/>
              </a:gs>
              <a:gs pos="52999">
                <a:srgbClr val="0070C0"/>
              </a:gs>
              <a:gs pos="100000">
                <a:srgbClr val="0070C0"/>
              </a:gs>
            </a:gsLst>
            <a:lin ang="0" scaled="0"/>
          </a:gra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Instrumental</a:t>
            </a:r>
            <a:r>
              <a:rPr b="1" lang="en-GB" sz="1200">
                <a:solidFill>
                  <a:schemeClr val="lt1"/>
                </a:solidFill>
                <a:latin typeface="Calibri"/>
                <a:ea typeface="Calibri"/>
                <a:cs typeface="Calibri"/>
                <a:sym typeface="Calibri"/>
              </a:rPr>
              <a:t> Study</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Finalise your</a:t>
            </a:r>
            <a:r>
              <a:rPr lang="en-GB" sz="1000">
                <a:solidFill>
                  <a:schemeClr val="lt1"/>
                </a:solidFill>
                <a:latin typeface="Calibri"/>
                <a:ea typeface="Calibri"/>
                <a:cs typeface="Calibri"/>
                <a:sym typeface="Calibri"/>
              </a:rPr>
              <a:t> instrumental study project, presenting your progress in an </a:t>
            </a:r>
            <a:r>
              <a:rPr lang="en-GB" sz="1000">
                <a:solidFill>
                  <a:schemeClr val="lt1"/>
                </a:solidFill>
                <a:latin typeface="Calibri"/>
                <a:ea typeface="Calibri"/>
                <a:cs typeface="Calibri"/>
                <a:sym typeface="Calibri"/>
              </a:rPr>
              <a:t>appropriate</a:t>
            </a:r>
            <a:r>
              <a:rPr lang="en-GB" sz="1000">
                <a:solidFill>
                  <a:schemeClr val="lt1"/>
                </a:solidFill>
                <a:latin typeface="Calibri"/>
                <a:ea typeface="Calibri"/>
                <a:cs typeface="Calibri"/>
                <a:sym typeface="Calibri"/>
              </a:rPr>
              <a:t> format. </a:t>
            </a:r>
            <a:endParaRPr/>
          </a:p>
        </p:txBody>
      </p:sp>
      <p:sp>
        <p:nvSpPr>
          <p:cNvPr id="184" name="Google Shape;184;p13"/>
          <p:cNvSpPr/>
          <p:nvPr/>
        </p:nvSpPr>
        <p:spPr>
          <a:xfrm>
            <a:off x="3911613" y="2115913"/>
            <a:ext cx="1208865" cy="1518377"/>
          </a:xfrm>
          <a:prstGeom prst="rect">
            <a:avLst/>
          </a:prstGeom>
          <a:gradFill>
            <a:gsLst>
              <a:gs pos="0">
                <a:srgbClr val="0070C0"/>
              </a:gs>
              <a:gs pos="21000">
                <a:srgbClr val="0070C0"/>
              </a:gs>
              <a:gs pos="52999">
                <a:srgbClr val="0070C0"/>
              </a:gs>
              <a:gs pos="100000">
                <a:srgbClr val="7030A0"/>
              </a:gs>
            </a:gsLst>
            <a:lin ang="0" scaled="0"/>
          </a:grad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Solo </a:t>
            </a:r>
            <a:r>
              <a:rPr b="1" lang="en-GB" sz="1200">
                <a:solidFill>
                  <a:schemeClr val="lt1"/>
                </a:solidFill>
                <a:latin typeface="Calibri"/>
                <a:ea typeface="Calibri"/>
                <a:cs typeface="Calibri"/>
                <a:sym typeface="Calibri"/>
              </a:rPr>
              <a:t>/</a:t>
            </a:r>
            <a:r>
              <a:rPr b="1" i="0" lang="en-GB" sz="1200" u="none" cap="none" strike="noStrike">
                <a:solidFill>
                  <a:schemeClr val="lt1"/>
                </a:solidFill>
                <a:latin typeface="Calibri"/>
                <a:ea typeface="Calibri"/>
                <a:cs typeface="Calibri"/>
                <a:sym typeface="Calibri"/>
              </a:rPr>
              <a:t> Ensemble Performance Recordings</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Solo and ensemble performances will be completed and recorded for coursework</a:t>
            </a:r>
            <a:endParaRPr/>
          </a:p>
        </p:txBody>
      </p:sp>
      <p:pic>
        <p:nvPicPr>
          <p:cNvPr descr="Free Music Note Clipart" id="185" name="Google Shape;185;p13"/>
          <p:cNvPicPr preferRelativeResize="0"/>
          <p:nvPr/>
        </p:nvPicPr>
        <p:blipFill rotWithShape="1">
          <a:blip r:embed="rId36">
            <a:alphaModFix/>
          </a:blip>
          <a:srcRect b="0" l="0" r="0" t="0"/>
          <a:stretch/>
        </p:blipFill>
        <p:spPr>
          <a:xfrm>
            <a:off x="1202651" y="3623010"/>
            <a:ext cx="2312919" cy="617828"/>
          </a:xfrm>
          <a:prstGeom prst="rect">
            <a:avLst/>
          </a:prstGeom>
          <a:noFill/>
          <a:ln>
            <a:noFill/>
          </a:ln>
        </p:spPr>
      </p:pic>
      <p:cxnSp>
        <p:nvCxnSpPr>
          <p:cNvPr id="186" name="Google Shape;186;p13"/>
          <p:cNvCxnSpPr/>
          <p:nvPr/>
        </p:nvCxnSpPr>
        <p:spPr>
          <a:xfrm flipH="1" rot="10800000">
            <a:off x="1376516" y="6233570"/>
            <a:ext cx="367668" cy="280933"/>
          </a:xfrm>
          <a:prstGeom prst="straightConnector1">
            <a:avLst/>
          </a:prstGeom>
          <a:noFill/>
          <a:ln cap="flat" cmpd="sng" w="57150">
            <a:solidFill>
              <a:srgbClr val="202B5C"/>
            </a:solidFill>
            <a:prstDash val="solid"/>
            <a:miter lim="800000"/>
            <a:headEnd len="sm" w="sm" type="none"/>
            <a:tailEnd len="med" w="med" type="oval"/>
          </a:ln>
        </p:spPr>
      </p:cxnSp>
      <p:pic>
        <p:nvPicPr>
          <p:cNvPr descr="Free Pianist Cliparts, Download Free Clip Art, Free Clip Art on ..." id="187" name="Google Shape;187;p13"/>
          <p:cNvPicPr preferRelativeResize="0"/>
          <p:nvPr/>
        </p:nvPicPr>
        <p:blipFill rotWithShape="1">
          <a:blip r:embed="rId37">
            <a:alphaModFix/>
          </a:blip>
          <a:srcRect b="0" l="0" r="0" t="0"/>
          <a:stretch/>
        </p:blipFill>
        <p:spPr>
          <a:xfrm>
            <a:off x="8012811" y="7947570"/>
            <a:ext cx="552078" cy="525121"/>
          </a:xfrm>
          <a:prstGeom prst="rect">
            <a:avLst/>
          </a:prstGeom>
          <a:noFill/>
          <a:ln>
            <a:noFill/>
          </a:ln>
        </p:spPr>
      </p:pic>
      <p:sp>
        <p:nvSpPr>
          <p:cNvPr id="188" name="Google Shape;188;p13"/>
          <p:cNvSpPr/>
          <p:nvPr/>
        </p:nvSpPr>
        <p:spPr>
          <a:xfrm>
            <a:off x="169605" y="6350923"/>
            <a:ext cx="1389574" cy="1229776"/>
          </a:xfrm>
          <a:prstGeom prst="rect">
            <a:avLst/>
          </a:prstGeom>
          <a:solidFill>
            <a:srgbClr val="00B0F0"/>
          </a:soli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Ensemble Performance</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Start working on your performance and rehearsing the material you want to perform with others</a:t>
            </a:r>
            <a:endParaRPr/>
          </a:p>
        </p:txBody>
      </p:sp>
      <p:cxnSp>
        <p:nvCxnSpPr>
          <p:cNvPr id="189" name="Google Shape;189;p13"/>
          <p:cNvCxnSpPr/>
          <p:nvPr/>
        </p:nvCxnSpPr>
        <p:spPr>
          <a:xfrm>
            <a:off x="4949576" y="5355645"/>
            <a:ext cx="0" cy="774843"/>
          </a:xfrm>
          <a:prstGeom prst="straightConnector1">
            <a:avLst/>
          </a:prstGeom>
          <a:noFill/>
          <a:ln cap="flat" cmpd="sng" w="57150">
            <a:solidFill>
              <a:srgbClr val="202B5C"/>
            </a:solidFill>
            <a:prstDash val="solid"/>
            <a:miter lim="800000"/>
            <a:headEnd len="sm" w="sm" type="none"/>
            <a:tailEnd len="med" w="med" type="oval"/>
          </a:ln>
        </p:spPr>
      </p:cxnSp>
      <p:cxnSp>
        <p:nvCxnSpPr>
          <p:cNvPr id="190" name="Google Shape;190;p13"/>
          <p:cNvCxnSpPr/>
          <p:nvPr/>
        </p:nvCxnSpPr>
        <p:spPr>
          <a:xfrm>
            <a:off x="6080644" y="5421790"/>
            <a:ext cx="0" cy="774843"/>
          </a:xfrm>
          <a:prstGeom prst="straightConnector1">
            <a:avLst/>
          </a:prstGeom>
          <a:noFill/>
          <a:ln cap="flat" cmpd="sng" w="57150">
            <a:solidFill>
              <a:srgbClr val="202B5C"/>
            </a:solidFill>
            <a:prstDash val="solid"/>
            <a:miter lim="800000"/>
            <a:headEnd len="sm" w="sm" type="none"/>
            <a:tailEnd len="med" w="med" type="oval"/>
          </a:ln>
        </p:spPr>
      </p:cxnSp>
      <p:cxnSp>
        <p:nvCxnSpPr>
          <p:cNvPr id="191" name="Google Shape;191;p13"/>
          <p:cNvCxnSpPr/>
          <p:nvPr/>
        </p:nvCxnSpPr>
        <p:spPr>
          <a:xfrm flipH="1">
            <a:off x="8404314" y="6181004"/>
            <a:ext cx="385332" cy="467455"/>
          </a:xfrm>
          <a:prstGeom prst="straightConnector1">
            <a:avLst/>
          </a:prstGeom>
          <a:noFill/>
          <a:ln cap="flat" cmpd="sng" w="57150">
            <a:solidFill>
              <a:srgbClr val="202B5C"/>
            </a:solidFill>
            <a:prstDash val="solid"/>
            <a:miter lim="800000"/>
            <a:headEnd len="sm" w="sm" type="none"/>
            <a:tailEnd len="med" w="med" type="oval"/>
          </a:ln>
        </p:spPr>
      </p:cxnSp>
      <p:cxnSp>
        <p:nvCxnSpPr>
          <p:cNvPr id="192" name="Google Shape;192;p13"/>
          <p:cNvCxnSpPr/>
          <p:nvPr/>
        </p:nvCxnSpPr>
        <p:spPr>
          <a:xfrm>
            <a:off x="7918460" y="5427910"/>
            <a:ext cx="0" cy="630313"/>
          </a:xfrm>
          <a:prstGeom prst="straightConnector1">
            <a:avLst/>
          </a:prstGeom>
          <a:noFill/>
          <a:ln cap="flat" cmpd="sng" w="57150">
            <a:solidFill>
              <a:srgbClr val="202B5C"/>
            </a:solidFill>
            <a:prstDash val="solid"/>
            <a:miter lim="800000"/>
            <a:headEnd len="sm" w="sm" type="none"/>
            <a:tailEnd len="med" w="med" type="oval"/>
          </a:ln>
        </p:spPr>
      </p:cxnSp>
      <p:cxnSp>
        <p:nvCxnSpPr>
          <p:cNvPr id="193" name="Google Shape;193;p13"/>
          <p:cNvCxnSpPr/>
          <p:nvPr/>
        </p:nvCxnSpPr>
        <p:spPr>
          <a:xfrm flipH="1" rot="10800000">
            <a:off x="7899034" y="7234966"/>
            <a:ext cx="629140" cy="5553"/>
          </a:xfrm>
          <a:prstGeom prst="straightConnector1">
            <a:avLst/>
          </a:prstGeom>
          <a:noFill/>
          <a:ln cap="flat" cmpd="sng" w="57150">
            <a:solidFill>
              <a:srgbClr val="202B5C"/>
            </a:solidFill>
            <a:prstDash val="solid"/>
            <a:miter lim="800000"/>
            <a:headEnd len="sm" w="sm" type="none"/>
            <a:tailEnd len="med" w="med" type="oval"/>
          </a:ln>
        </p:spPr>
      </p:cxnSp>
      <p:sp>
        <p:nvSpPr>
          <p:cNvPr id="194" name="Google Shape;194;p13"/>
          <p:cNvSpPr/>
          <p:nvPr/>
        </p:nvSpPr>
        <p:spPr>
          <a:xfrm>
            <a:off x="8524025" y="4783925"/>
            <a:ext cx="1059300" cy="1517700"/>
          </a:xfrm>
          <a:prstGeom prst="rect">
            <a:avLst/>
          </a:prstGeom>
          <a:solidFill>
            <a:srgbClr val="00B050"/>
          </a:soli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Conventions</a:t>
            </a:r>
            <a:r>
              <a:rPr b="1" lang="en-GB" sz="1200">
                <a:solidFill>
                  <a:schemeClr val="lt1"/>
                </a:solidFill>
                <a:latin typeface="Calibri"/>
                <a:ea typeface="Calibri"/>
                <a:cs typeface="Calibri"/>
                <a:sym typeface="Calibri"/>
              </a:rPr>
              <a:t> of Rock</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Developing your knowledge of this area of study</a:t>
            </a:r>
            <a:endParaRPr/>
          </a:p>
        </p:txBody>
      </p:sp>
      <p:sp>
        <p:nvSpPr>
          <p:cNvPr id="195" name="Google Shape;195;p13"/>
          <p:cNvSpPr/>
          <p:nvPr/>
        </p:nvSpPr>
        <p:spPr>
          <a:xfrm>
            <a:off x="7310758" y="4621339"/>
            <a:ext cx="1126920" cy="1043895"/>
          </a:xfrm>
          <a:prstGeom prst="rect">
            <a:avLst/>
          </a:prstGeom>
          <a:solidFill>
            <a:srgbClr val="00B050"/>
          </a:soli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Health &amp; </a:t>
            </a:r>
            <a:r>
              <a:rPr b="1" lang="en-GB" sz="1200">
                <a:solidFill>
                  <a:schemeClr val="lt1"/>
                </a:solidFill>
                <a:latin typeface="Calibri"/>
                <a:ea typeface="Calibri"/>
                <a:cs typeface="Calibri"/>
                <a:sym typeface="Calibri"/>
              </a:rPr>
              <a:t>Safety</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Developing your knowledge of this area of study</a:t>
            </a:r>
            <a:endParaRPr/>
          </a:p>
        </p:txBody>
      </p:sp>
      <p:sp>
        <p:nvSpPr>
          <p:cNvPr id="196" name="Google Shape;196;p13"/>
          <p:cNvSpPr/>
          <p:nvPr/>
        </p:nvSpPr>
        <p:spPr>
          <a:xfrm>
            <a:off x="5554151" y="4605502"/>
            <a:ext cx="1126920" cy="1094120"/>
          </a:xfrm>
          <a:prstGeom prst="rect">
            <a:avLst/>
          </a:prstGeom>
          <a:gradFill>
            <a:gsLst>
              <a:gs pos="0">
                <a:srgbClr val="28B0B0"/>
              </a:gs>
              <a:gs pos="17000">
                <a:srgbClr val="28B0B0"/>
              </a:gs>
              <a:gs pos="54000">
                <a:srgbClr val="28B0B0"/>
              </a:gs>
              <a:gs pos="100000">
                <a:srgbClr val="00B07D"/>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100">
                <a:solidFill>
                  <a:schemeClr val="lt1"/>
                </a:solidFill>
                <a:latin typeface="Calibri"/>
                <a:ea typeface="Calibri"/>
                <a:cs typeface="Calibri"/>
                <a:sym typeface="Calibri"/>
              </a:rPr>
              <a:t>Sound Recording</a:t>
            </a:r>
            <a:endParaRPr sz="1300"/>
          </a:p>
          <a:p>
            <a:pPr indent="0" lvl="0" marL="0" marR="0" rtl="0" algn="ctr">
              <a:spcBef>
                <a:spcPts val="0"/>
              </a:spcBef>
              <a:spcAft>
                <a:spcPts val="0"/>
              </a:spcAft>
              <a:buNone/>
            </a:pPr>
            <a:r>
              <a:rPr b="0" i="0" lang="en-GB" sz="900" u="none" cap="none" strike="noStrike">
                <a:solidFill>
                  <a:schemeClr val="lt1"/>
                </a:solidFill>
                <a:latin typeface="Calibri"/>
                <a:ea typeface="Calibri"/>
                <a:cs typeface="Calibri"/>
                <a:sym typeface="Calibri"/>
              </a:rPr>
              <a:t>Developing your knowledge of this area of study and the </a:t>
            </a:r>
            <a:r>
              <a:rPr lang="en-GB" sz="900">
                <a:solidFill>
                  <a:schemeClr val="lt1"/>
                </a:solidFill>
                <a:latin typeface="Calibri"/>
                <a:ea typeface="Calibri"/>
                <a:cs typeface="Calibri"/>
                <a:sym typeface="Calibri"/>
              </a:rPr>
              <a:t>various</a:t>
            </a:r>
            <a:r>
              <a:rPr b="0" i="0" lang="en-GB" sz="900" u="none" cap="none" strike="noStrike">
                <a:solidFill>
                  <a:schemeClr val="lt1"/>
                </a:solidFill>
                <a:latin typeface="Calibri"/>
                <a:ea typeface="Calibri"/>
                <a:cs typeface="Calibri"/>
                <a:sym typeface="Calibri"/>
              </a:rPr>
              <a:t> </a:t>
            </a:r>
            <a:r>
              <a:rPr lang="en-GB" sz="900">
                <a:solidFill>
                  <a:schemeClr val="lt1"/>
                </a:solidFill>
                <a:latin typeface="Calibri"/>
                <a:ea typeface="Calibri"/>
                <a:cs typeface="Calibri"/>
                <a:sym typeface="Calibri"/>
              </a:rPr>
              <a:t>ways we can record sound</a:t>
            </a:r>
            <a:endParaRPr sz="1300"/>
          </a:p>
        </p:txBody>
      </p:sp>
      <p:sp>
        <p:nvSpPr>
          <p:cNvPr id="197" name="Google Shape;197;p13"/>
          <p:cNvSpPr/>
          <p:nvPr/>
        </p:nvSpPr>
        <p:spPr>
          <a:xfrm>
            <a:off x="4182916" y="4638806"/>
            <a:ext cx="1126920" cy="1043895"/>
          </a:xfrm>
          <a:prstGeom prst="rect">
            <a:avLst/>
          </a:prstGeom>
          <a:gradFill>
            <a:gsLst>
              <a:gs pos="0">
                <a:srgbClr val="00B0F0"/>
              </a:gs>
              <a:gs pos="9000">
                <a:srgbClr val="00B0F0"/>
              </a:gs>
              <a:gs pos="32000">
                <a:srgbClr val="12B5D8"/>
              </a:gs>
              <a:gs pos="100000">
                <a:srgbClr val="28B0B0"/>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chemeClr val="lt1"/>
                </a:solidFill>
                <a:latin typeface="Calibri"/>
                <a:ea typeface="Calibri"/>
                <a:cs typeface="Calibri"/>
                <a:sym typeface="Calibri"/>
              </a:rPr>
              <a:t>Using A DAW</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Developing your knowledge of this area of study and home recording </a:t>
            </a:r>
            <a:r>
              <a:rPr lang="en-GB" sz="1000">
                <a:solidFill>
                  <a:schemeClr val="lt1"/>
                </a:solidFill>
                <a:latin typeface="Calibri"/>
                <a:ea typeface="Calibri"/>
                <a:cs typeface="Calibri"/>
                <a:sym typeface="Calibri"/>
              </a:rPr>
              <a:t>setups</a:t>
            </a:r>
            <a:endParaRPr/>
          </a:p>
        </p:txBody>
      </p:sp>
      <p:sp>
        <p:nvSpPr>
          <p:cNvPr id="198" name="Google Shape;198;p13"/>
          <p:cNvSpPr/>
          <p:nvPr/>
        </p:nvSpPr>
        <p:spPr>
          <a:xfrm>
            <a:off x="7013088" y="6664359"/>
            <a:ext cx="1088237" cy="1061821"/>
          </a:xfrm>
          <a:prstGeom prst="rect">
            <a:avLst/>
          </a:prstGeom>
          <a:solidFill>
            <a:srgbClr val="00B050"/>
          </a:soli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lt1"/>
                </a:solidFill>
                <a:latin typeface="Calibri"/>
                <a:ea typeface="Calibri"/>
                <a:cs typeface="Calibri"/>
                <a:sym typeface="Calibri"/>
              </a:rPr>
              <a:t>Conventions of Pop</a:t>
            </a:r>
            <a:endParaRPr/>
          </a:p>
          <a:p>
            <a:pPr indent="0" lvl="0" marL="0" marR="0" rtl="0" algn="ctr">
              <a:spcBef>
                <a:spcPts val="0"/>
              </a:spcBef>
              <a:spcAft>
                <a:spcPts val="0"/>
              </a:spcAft>
              <a:buNone/>
            </a:pPr>
            <a:r>
              <a:rPr b="0" i="0" lang="en-GB" sz="1000" u="none" cap="none" strike="noStrike">
                <a:solidFill>
                  <a:schemeClr val="lt1"/>
                </a:solidFill>
                <a:latin typeface="Calibri"/>
                <a:ea typeface="Calibri"/>
                <a:cs typeface="Calibri"/>
                <a:sym typeface="Calibri"/>
              </a:rPr>
              <a:t>Developing your knowledge of this area of study</a:t>
            </a:r>
            <a:endParaRPr/>
          </a:p>
        </p:txBody>
      </p:sp>
      <p:pic>
        <p:nvPicPr>
          <p:cNvPr descr="Orchestra - Orchestra String Instruments Cartoon Clipart (#3224048 ..." id="199" name="Google Shape;199;p13"/>
          <p:cNvPicPr preferRelativeResize="0"/>
          <p:nvPr/>
        </p:nvPicPr>
        <p:blipFill rotWithShape="1">
          <a:blip r:embed="rId38">
            <a:alphaModFix/>
          </a:blip>
          <a:srcRect b="0" l="0" r="0" t="0"/>
          <a:stretch/>
        </p:blipFill>
        <p:spPr>
          <a:xfrm>
            <a:off x="8570071" y="6458457"/>
            <a:ext cx="1033331" cy="704879"/>
          </a:xfrm>
          <a:prstGeom prst="rect">
            <a:avLst/>
          </a:prstGeom>
          <a:noFill/>
          <a:ln>
            <a:noFill/>
          </a:ln>
        </p:spPr>
      </p:pic>
      <p:pic>
        <p:nvPicPr>
          <p:cNvPr descr="Roland Digital Piano - Transparent Background Keyboard Piano Png ..." id="200" name="Google Shape;200;p13"/>
          <p:cNvPicPr preferRelativeResize="0"/>
          <p:nvPr/>
        </p:nvPicPr>
        <p:blipFill rotWithShape="1">
          <a:blip r:embed="rId39">
            <a:alphaModFix/>
          </a:blip>
          <a:srcRect b="0" l="0" r="0" t="0"/>
          <a:stretch/>
        </p:blipFill>
        <p:spPr>
          <a:xfrm>
            <a:off x="6451470" y="13224986"/>
            <a:ext cx="1179324" cy="1090875"/>
          </a:xfrm>
          <a:prstGeom prst="rect">
            <a:avLst/>
          </a:prstGeom>
          <a:noFill/>
          <a:ln>
            <a:noFill/>
          </a:ln>
        </p:spPr>
      </p:pic>
      <p:pic>
        <p:nvPicPr>
          <p:cNvPr descr="Music notes clip art at clker vector clip art - Clipartix" id="201" name="Google Shape;201;p13"/>
          <p:cNvPicPr preferRelativeResize="0"/>
          <p:nvPr/>
        </p:nvPicPr>
        <p:blipFill rotWithShape="1">
          <a:blip r:embed="rId33">
            <a:alphaModFix/>
          </a:blip>
          <a:srcRect b="0" l="0" r="0" t="0"/>
          <a:stretch/>
        </p:blipFill>
        <p:spPr>
          <a:xfrm>
            <a:off x="5795186" y="13806848"/>
            <a:ext cx="516233" cy="509380"/>
          </a:xfrm>
          <a:prstGeom prst="rect">
            <a:avLst/>
          </a:prstGeom>
          <a:noFill/>
          <a:ln>
            <a:noFill/>
          </a:ln>
        </p:spPr>
      </p:pic>
      <p:pic>
        <p:nvPicPr>
          <p:cNvPr descr="Roland Digital Piano - Transparent Background Keyboard Piano Png ..." id="202" name="Google Shape;202;p13"/>
          <p:cNvPicPr preferRelativeResize="0"/>
          <p:nvPr/>
        </p:nvPicPr>
        <p:blipFill rotWithShape="1">
          <a:blip r:embed="rId39">
            <a:alphaModFix/>
          </a:blip>
          <a:srcRect b="0" l="0" r="0" t="0"/>
          <a:stretch/>
        </p:blipFill>
        <p:spPr>
          <a:xfrm>
            <a:off x="2042719" y="15402766"/>
            <a:ext cx="1179324" cy="1090875"/>
          </a:xfrm>
          <a:prstGeom prst="rect">
            <a:avLst/>
          </a:prstGeom>
          <a:noFill/>
          <a:ln>
            <a:noFill/>
          </a:ln>
        </p:spPr>
      </p:pic>
      <p:pic>
        <p:nvPicPr>
          <p:cNvPr descr="Page 6 | Bass guitar - amplifier cutout PNG &amp; clipart images | PNGFuel" id="203" name="Google Shape;203;p13"/>
          <p:cNvPicPr preferRelativeResize="0"/>
          <p:nvPr/>
        </p:nvPicPr>
        <p:blipFill rotWithShape="1">
          <a:blip r:embed="rId40">
            <a:alphaModFix/>
          </a:blip>
          <a:srcRect b="0" l="0" r="0" t="0"/>
          <a:stretch/>
        </p:blipFill>
        <p:spPr>
          <a:xfrm>
            <a:off x="1214501" y="13856116"/>
            <a:ext cx="978993" cy="978993"/>
          </a:xfrm>
          <a:prstGeom prst="rect">
            <a:avLst/>
          </a:prstGeom>
          <a:noFill/>
          <a:ln>
            <a:noFill/>
          </a:ln>
        </p:spPr>
      </p:pic>
      <p:pic>
        <p:nvPicPr>
          <p:cNvPr id="204" name="Google Shape;204;p13"/>
          <p:cNvPicPr preferRelativeResize="0"/>
          <p:nvPr/>
        </p:nvPicPr>
        <p:blipFill rotWithShape="1">
          <a:blip r:embed="rId41">
            <a:alphaModFix/>
          </a:blip>
          <a:srcRect b="0" l="0" r="0" t="0"/>
          <a:stretch/>
        </p:blipFill>
        <p:spPr>
          <a:xfrm>
            <a:off x="3840079" y="14574156"/>
            <a:ext cx="1206650" cy="928555"/>
          </a:xfrm>
          <a:prstGeom prst="rect">
            <a:avLst/>
          </a:prstGeom>
          <a:noFill/>
          <a:ln>
            <a:noFill/>
          </a:ln>
        </p:spPr>
      </p:pic>
      <p:pic>
        <p:nvPicPr>
          <p:cNvPr id="205" name="Google Shape;205;p13"/>
          <p:cNvPicPr preferRelativeResize="0"/>
          <p:nvPr/>
        </p:nvPicPr>
        <p:blipFill rotWithShape="1">
          <a:blip r:embed="rId42">
            <a:alphaModFix/>
          </a:blip>
          <a:srcRect b="0" l="0" r="0" t="0"/>
          <a:stretch/>
        </p:blipFill>
        <p:spPr>
          <a:xfrm>
            <a:off x="5309864" y="14536533"/>
            <a:ext cx="1214980" cy="810418"/>
          </a:xfrm>
          <a:prstGeom prst="rect">
            <a:avLst/>
          </a:prstGeom>
          <a:noFill/>
          <a:ln>
            <a:noFill/>
          </a:ln>
        </p:spPr>
      </p:pic>
      <p:pic>
        <p:nvPicPr>
          <p:cNvPr id="206" name="Google Shape;206;p13"/>
          <p:cNvPicPr preferRelativeResize="0"/>
          <p:nvPr/>
        </p:nvPicPr>
        <p:blipFill rotWithShape="1">
          <a:blip r:embed="rId43">
            <a:alphaModFix/>
          </a:blip>
          <a:srcRect b="0" l="3894" r="21219" t="0"/>
          <a:stretch/>
        </p:blipFill>
        <p:spPr>
          <a:xfrm>
            <a:off x="145550" y="13744130"/>
            <a:ext cx="1099448" cy="684841"/>
          </a:xfrm>
          <a:prstGeom prst="rect">
            <a:avLst/>
          </a:prstGeom>
          <a:noFill/>
          <a:ln>
            <a:noFill/>
          </a:ln>
        </p:spPr>
      </p:pic>
      <p:pic>
        <p:nvPicPr>
          <p:cNvPr id="207" name="Google Shape;207;p13"/>
          <p:cNvPicPr preferRelativeResize="0"/>
          <p:nvPr/>
        </p:nvPicPr>
        <p:blipFill rotWithShape="1">
          <a:blip r:embed="rId44">
            <a:alphaModFix/>
          </a:blip>
          <a:srcRect b="0" l="0" r="0" t="0"/>
          <a:stretch/>
        </p:blipFill>
        <p:spPr>
          <a:xfrm rot="-1799775">
            <a:off x="7411210" y="14195103"/>
            <a:ext cx="424493" cy="411460"/>
          </a:xfrm>
          <a:prstGeom prst="rect">
            <a:avLst/>
          </a:prstGeom>
          <a:noFill/>
          <a:ln>
            <a:noFill/>
          </a:ln>
        </p:spPr>
      </p:pic>
      <p:pic>
        <p:nvPicPr>
          <p:cNvPr id="208" name="Google Shape;208;p13"/>
          <p:cNvPicPr preferRelativeResize="0"/>
          <p:nvPr/>
        </p:nvPicPr>
        <p:blipFill rotWithShape="1">
          <a:blip r:embed="rId45">
            <a:alphaModFix/>
          </a:blip>
          <a:srcRect b="0" l="0" r="0" t="0"/>
          <a:stretch/>
        </p:blipFill>
        <p:spPr>
          <a:xfrm>
            <a:off x="4256157" y="10359526"/>
            <a:ext cx="314852" cy="314852"/>
          </a:xfrm>
          <a:prstGeom prst="rect">
            <a:avLst/>
          </a:prstGeom>
          <a:noFill/>
          <a:ln>
            <a:noFill/>
          </a:ln>
        </p:spPr>
      </p:pic>
      <p:pic>
        <p:nvPicPr>
          <p:cNvPr id="209" name="Google Shape;209;p13"/>
          <p:cNvPicPr preferRelativeResize="0"/>
          <p:nvPr/>
        </p:nvPicPr>
        <p:blipFill rotWithShape="1">
          <a:blip r:embed="rId46">
            <a:alphaModFix/>
          </a:blip>
          <a:srcRect b="0" l="0" r="0" t="0"/>
          <a:stretch/>
        </p:blipFill>
        <p:spPr>
          <a:xfrm>
            <a:off x="4623409" y="10331973"/>
            <a:ext cx="354079" cy="354079"/>
          </a:xfrm>
          <a:prstGeom prst="rect">
            <a:avLst/>
          </a:prstGeom>
          <a:noFill/>
          <a:ln>
            <a:noFill/>
          </a:ln>
        </p:spPr>
      </p:pic>
      <p:pic>
        <p:nvPicPr>
          <p:cNvPr id="210" name="Google Shape;210;p13"/>
          <p:cNvPicPr preferRelativeResize="0"/>
          <p:nvPr/>
        </p:nvPicPr>
        <p:blipFill rotWithShape="1">
          <a:blip r:embed="rId47">
            <a:alphaModFix/>
          </a:blip>
          <a:srcRect b="0" l="0" r="0" t="0"/>
          <a:stretch/>
        </p:blipFill>
        <p:spPr>
          <a:xfrm rot="965376">
            <a:off x="6264358" y="7831570"/>
            <a:ext cx="698526" cy="464837"/>
          </a:xfrm>
          <a:prstGeom prst="rect">
            <a:avLst/>
          </a:prstGeom>
          <a:noFill/>
          <a:ln>
            <a:noFill/>
          </a:ln>
        </p:spPr>
      </p:pic>
      <p:pic>
        <p:nvPicPr>
          <p:cNvPr id="211" name="Google Shape;211;p13"/>
          <p:cNvPicPr preferRelativeResize="0"/>
          <p:nvPr/>
        </p:nvPicPr>
        <p:blipFill rotWithShape="1">
          <a:blip r:embed="rId48">
            <a:alphaModFix/>
          </a:blip>
          <a:srcRect b="6303" l="0" r="0" t="0"/>
          <a:stretch/>
        </p:blipFill>
        <p:spPr>
          <a:xfrm>
            <a:off x="1937548" y="7432945"/>
            <a:ext cx="632262" cy="616648"/>
          </a:xfrm>
          <a:prstGeom prst="rect">
            <a:avLst/>
          </a:prstGeom>
          <a:noFill/>
          <a:ln>
            <a:noFill/>
          </a:ln>
        </p:spPr>
      </p:pic>
      <p:sp>
        <p:nvSpPr>
          <p:cNvPr id="212" name="Google Shape;212;p13"/>
          <p:cNvSpPr/>
          <p:nvPr/>
        </p:nvSpPr>
        <p:spPr>
          <a:xfrm>
            <a:off x="3236813" y="16368984"/>
            <a:ext cx="2543579" cy="1200233"/>
          </a:xfrm>
          <a:prstGeom prst="rect">
            <a:avLst/>
          </a:prstGeom>
          <a:gradFill>
            <a:gsLst>
              <a:gs pos="0">
                <a:srgbClr val="FF0000"/>
              </a:gs>
              <a:gs pos="15000">
                <a:srgbClr val="FF143F"/>
              </a:gs>
              <a:gs pos="65000">
                <a:srgbClr val="FF2F92"/>
              </a:gs>
              <a:gs pos="99000">
                <a:srgbClr val="FF3CB4"/>
              </a:gs>
              <a:gs pos="100000">
                <a:srgbClr val="FF3CB4"/>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1200">
                <a:solidFill>
                  <a:schemeClr val="lt1"/>
                </a:solidFill>
                <a:latin typeface="Calibri"/>
                <a:ea typeface="Calibri"/>
                <a:cs typeface="Calibri"/>
                <a:sym typeface="Calibri"/>
              </a:rPr>
              <a:t>Minimalism </a:t>
            </a:r>
            <a:endParaRPr>
              <a:solidFill>
                <a:schemeClr val="dk1"/>
              </a:solidFill>
            </a:endParaRPr>
          </a:p>
          <a:p>
            <a:pPr indent="0" lvl="0" marL="0" rtl="0" algn="ctr">
              <a:spcBef>
                <a:spcPts val="0"/>
              </a:spcBef>
              <a:spcAft>
                <a:spcPts val="0"/>
              </a:spcAft>
              <a:buClr>
                <a:schemeClr val="dk1"/>
              </a:buClr>
              <a:buFont typeface="Arial"/>
              <a:buNone/>
            </a:pPr>
            <a:r>
              <a:rPr lang="en-GB" sz="1200">
                <a:solidFill>
                  <a:schemeClr val="lt1"/>
                </a:solidFill>
                <a:latin typeface="Calibri"/>
                <a:ea typeface="Calibri"/>
                <a:cs typeface="Calibri"/>
                <a:sym typeface="Calibri"/>
              </a:rPr>
              <a:t>Using your elements knowledge and skills you will explore how composers use them in existing music and how you can use them to make your own. </a:t>
            </a:r>
            <a:endParaRPr/>
          </a:p>
        </p:txBody>
      </p:sp>
      <p:sp>
        <p:nvSpPr>
          <p:cNvPr id="213" name="Google Shape;213;p13"/>
          <p:cNvSpPr/>
          <p:nvPr/>
        </p:nvSpPr>
        <p:spPr>
          <a:xfrm>
            <a:off x="2766603" y="7723004"/>
            <a:ext cx="3536796" cy="783391"/>
          </a:xfrm>
          <a:prstGeom prst="rect">
            <a:avLst/>
          </a:prstGeom>
          <a:gradFill>
            <a:gsLst>
              <a:gs pos="0">
                <a:srgbClr val="DCECD5"/>
              </a:gs>
              <a:gs pos="100000">
                <a:srgbClr val="93BC81"/>
              </a:gs>
            </a:gsLst>
            <a:lin ang="5400012"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1000">
                <a:solidFill>
                  <a:schemeClr val="dk1"/>
                </a:solidFill>
                <a:latin typeface="Calibri"/>
                <a:ea typeface="Calibri"/>
                <a:cs typeface="Calibri"/>
                <a:sym typeface="Calibri"/>
              </a:rPr>
              <a:t>Samba</a:t>
            </a:r>
            <a:endParaRPr sz="1200">
              <a:solidFill>
                <a:schemeClr val="dk1"/>
              </a:solidFill>
            </a:endParaRPr>
          </a:p>
          <a:p>
            <a:pPr indent="0" lvl="0" marL="0" rtl="0" algn="ctr">
              <a:spcBef>
                <a:spcPts val="0"/>
              </a:spcBef>
              <a:spcAft>
                <a:spcPts val="0"/>
              </a:spcAft>
              <a:buClr>
                <a:schemeClr val="dk1"/>
              </a:buClr>
              <a:buFont typeface="Arial"/>
              <a:buNone/>
            </a:pPr>
            <a:r>
              <a:rPr lang="en-GB" sz="800">
                <a:solidFill>
                  <a:schemeClr val="dk1"/>
                </a:solidFill>
                <a:latin typeface="Calibri"/>
                <a:ea typeface="Calibri"/>
                <a:cs typeface="Calibri"/>
                <a:sym typeface="Calibri"/>
              </a:rPr>
              <a:t>This topic introduces you to the polyrhythmic style of Latin American Samba and identifies its roots in African and Spanish/Portuguese music.  Understanding the importance of a steady beat/pulse as a foundation of rhythmic music, looping rhythms, polyrhythms, call and response and improvisation.</a:t>
            </a:r>
            <a:endParaRPr sz="1200"/>
          </a:p>
        </p:txBody>
      </p:sp>
      <p:pic>
        <p:nvPicPr>
          <p:cNvPr descr="Kids Music Boy &amp; Girls Stock Illustrations, Images &amp; Vectors ..." id="214" name="Google Shape;214;p13"/>
          <p:cNvPicPr preferRelativeResize="0"/>
          <p:nvPr/>
        </p:nvPicPr>
        <p:blipFill rotWithShape="1">
          <a:blip r:embed="rId49">
            <a:alphaModFix/>
          </a:blip>
          <a:srcRect b="5623" l="0" r="0" t="0"/>
          <a:stretch/>
        </p:blipFill>
        <p:spPr>
          <a:xfrm>
            <a:off x="2072886" y="8158229"/>
            <a:ext cx="1002057" cy="845993"/>
          </a:xfrm>
          <a:prstGeom prst="rect">
            <a:avLst/>
          </a:prstGeom>
          <a:noFill/>
          <a:ln>
            <a:noFill/>
          </a:ln>
        </p:spPr>
      </p:pic>
      <p:sp>
        <p:nvSpPr>
          <p:cNvPr id="215" name="Google Shape;215;p13"/>
          <p:cNvSpPr/>
          <p:nvPr/>
        </p:nvSpPr>
        <p:spPr>
          <a:xfrm>
            <a:off x="1921544" y="8911022"/>
            <a:ext cx="2296652" cy="1474037"/>
          </a:xfrm>
          <a:prstGeom prst="rect">
            <a:avLst/>
          </a:prstGeom>
          <a:gradFill>
            <a:gsLst>
              <a:gs pos="0">
                <a:srgbClr val="DCECD5"/>
              </a:gs>
              <a:gs pos="100000">
                <a:srgbClr val="93BC81"/>
              </a:gs>
            </a:gsLst>
            <a:lin ang="5400012"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200" u="none" cap="none" strike="noStrike">
                <a:solidFill>
                  <a:schemeClr val="dk1"/>
                </a:solidFill>
                <a:latin typeface="Calibri"/>
                <a:ea typeface="Calibri"/>
                <a:cs typeface="Calibri"/>
                <a:sym typeface="Calibri"/>
              </a:rPr>
              <a:t>Rock School Project</a:t>
            </a:r>
            <a:endParaRPr/>
          </a:p>
          <a:p>
            <a:pPr indent="0" lvl="0" marL="0" marR="0" rtl="0" algn="ctr">
              <a:spcBef>
                <a:spcPts val="0"/>
              </a:spcBef>
              <a:spcAft>
                <a:spcPts val="0"/>
              </a:spcAft>
              <a:buNone/>
            </a:pPr>
            <a:r>
              <a:rPr b="0" i="0" lang="en-GB" sz="1000" u="none" cap="none" strike="noStrike">
                <a:solidFill>
                  <a:schemeClr val="dk1"/>
                </a:solidFill>
                <a:latin typeface="Calibri"/>
                <a:ea typeface="Calibri"/>
                <a:cs typeface="Calibri"/>
                <a:sym typeface="Calibri"/>
              </a:rPr>
              <a:t>You will work with musicians from Rockschool Music on an original composition over a period of four visits to school.  Experience being part of a band, learning a new instrument/developing their skills on their instrument and building confidence to perform in front of others</a:t>
            </a:r>
            <a:endParaRPr b="1" i="0" sz="1000" u="none" cap="none" strike="noStrike">
              <a:solidFill>
                <a:schemeClr val="dk1"/>
              </a:solidFill>
              <a:latin typeface="Calibri"/>
              <a:ea typeface="Calibri"/>
              <a:cs typeface="Calibri"/>
              <a:sym typeface="Calibri"/>
            </a:endParaRPr>
          </a:p>
        </p:txBody>
      </p:sp>
      <p:pic>
        <p:nvPicPr>
          <p:cNvPr descr="A close up of a toy&#10;&#10;Description automatically generated" id="216" name="Google Shape;216;p13"/>
          <p:cNvPicPr preferRelativeResize="0"/>
          <p:nvPr/>
        </p:nvPicPr>
        <p:blipFill rotWithShape="1">
          <a:blip r:embed="rId50">
            <a:alphaModFix/>
          </a:blip>
          <a:srcRect b="0" l="0" r="0" t="0"/>
          <a:stretch/>
        </p:blipFill>
        <p:spPr>
          <a:xfrm rot="-1136293">
            <a:off x="4075340" y="8739516"/>
            <a:ext cx="908697" cy="911866"/>
          </a:xfrm>
          <a:prstGeom prst="rect">
            <a:avLst/>
          </a:prstGeom>
          <a:noFill/>
          <a:ln>
            <a:noFill/>
          </a:ln>
        </p:spPr>
      </p:pic>
      <p:pic>
        <p:nvPicPr>
          <p:cNvPr descr="Song Writing Clipart" id="217" name="Google Shape;217;p13"/>
          <p:cNvPicPr preferRelativeResize="0"/>
          <p:nvPr/>
        </p:nvPicPr>
        <p:blipFill rotWithShape="1">
          <a:blip r:embed="rId51">
            <a:alphaModFix/>
          </a:blip>
          <a:srcRect b="0" l="0" r="0" t="0"/>
          <a:stretch/>
        </p:blipFill>
        <p:spPr>
          <a:xfrm rot="736501">
            <a:off x="5345602" y="10209804"/>
            <a:ext cx="1325001" cy="1039141"/>
          </a:xfrm>
          <a:prstGeom prst="rect">
            <a:avLst/>
          </a:prstGeom>
          <a:noFill/>
          <a:ln>
            <a:noFill/>
          </a:ln>
        </p:spPr>
      </p:pic>
      <p:pic>
        <p:nvPicPr>
          <p:cNvPr id="218" name="Google Shape;218;p13"/>
          <p:cNvPicPr preferRelativeResize="0"/>
          <p:nvPr/>
        </p:nvPicPr>
        <p:blipFill rotWithShape="1">
          <a:blip r:embed="rId52">
            <a:alphaModFix/>
          </a:blip>
          <a:srcRect b="0" l="0" r="0" t="0"/>
          <a:stretch/>
        </p:blipFill>
        <p:spPr>
          <a:xfrm>
            <a:off x="58024" y="214427"/>
            <a:ext cx="4408421" cy="1322526"/>
          </a:xfrm>
          <a:prstGeom prst="rect">
            <a:avLst/>
          </a:prstGeom>
          <a:noFill/>
          <a:ln>
            <a:noFill/>
          </a:ln>
        </p:spPr>
      </p:pic>
      <p:sp>
        <p:nvSpPr>
          <p:cNvPr id="219" name="Google Shape;219;p13"/>
          <p:cNvSpPr/>
          <p:nvPr/>
        </p:nvSpPr>
        <p:spPr>
          <a:xfrm>
            <a:off x="2648843" y="14389578"/>
            <a:ext cx="2395300" cy="1119515"/>
          </a:xfrm>
          <a:prstGeom prst="rect">
            <a:avLst/>
          </a:prstGeom>
          <a:gradFill>
            <a:gsLst>
              <a:gs pos="0">
                <a:srgbClr val="FF0000"/>
              </a:gs>
              <a:gs pos="15000">
                <a:srgbClr val="FF143F"/>
              </a:gs>
              <a:gs pos="65000">
                <a:srgbClr val="FF2F92"/>
              </a:gs>
              <a:gs pos="99000">
                <a:srgbClr val="FF3CB4"/>
              </a:gs>
              <a:gs pos="100000">
                <a:srgbClr val="FF3CB4"/>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1200">
                <a:solidFill>
                  <a:schemeClr val="lt1"/>
                </a:solidFill>
                <a:latin typeface="Calibri"/>
                <a:ea typeface="Calibri"/>
                <a:cs typeface="Calibri"/>
                <a:sym typeface="Calibri"/>
              </a:rPr>
              <a:t>Performing Skills</a:t>
            </a:r>
            <a:endParaRPr>
              <a:solidFill>
                <a:schemeClr val="lt1"/>
              </a:solidFill>
            </a:endParaRPr>
          </a:p>
          <a:p>
            <a:pPr indent="0" lvl="0" marL="0" rtl="0" algn="ctr">
              <a:spcBef>
                <a:spcPts val="0"/>
              </a:spcBef>
              <a:spcAft>
                <a:spcPts val="0"/>
              </a:spcAft>
              <a:buClr>
                <a:schemeClr val="dk1"/>
              </a:buClr>
              <a:buFont typeface="Arial"/>
              <a:buNone/>
            </a:pPr>
            <a:r>
              <a:rPr lang="en-GB" sz="1000">
                <a:solidFill>
                  <a:schemeClr val="lt1"/>
                </a:solidFill>
                <a:latin typeface="Calibri"/>
                <a:ea typeface="Calibri"/>
                <a:cs typeface="Calibri"/>
                <a:sym typeface="Calibri"/>
              </a:rPr>
              <a:t>Develop your knowledge of the Keyboard.  Learning how to navigate their way around the keyboard and understanding the functions. </a:t>
            </a:r>
            <a:endParaRPr b="1" sz="1000">
              <a:solidFill>
                <a:schemeClr val="lt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lang="en-GB" sz="1000">
                <a:solidFill>
                  <a:schemeClr val="lt1"/>
                </a:solidFill>
                <a:latin typeface="Calibri"/>
                <a:ea typeface="Calibri"/>
                <a:cs typeface="Calibri"/>
                <a:sym typeface="Calibri"/>
              </a:rPr>
              <a:t>Knowledge of keyboard playing, solo/paired performance skills</a:t>
            </a:r>
            <a:endParaRPr sz="1000">
              <a:solidFill>
                <a:schemeClr val="lt1"/>
              </a:solidFill>
              <a:latin typeface="Calibri"/>
              <a:ea typeface="Calibri"/>
              <a:cs typeface="Calibri"/>
              <a:sym typeface="Calibri"/>
            </a:endParaRPr>
          </a:p>
        </p:txBody>
      </p:sp>
      <p:sp>
        <p:nvSpPr>
          <p:cNvPr id="220" name="Google Shape;220;p13"/>
          <p:cNvSpPr/>
          <p:nvPr/>
        </p:nvSpPr>
        <p:spPr>
          <a:xfrm>
            <a:off x="5185605" y="14409078"/>
            <a:ext cx="2395200" cy="1119600"/>
          </a:xfrm>
          <a:prstGeom prst="rect">
            <a:avLst/>
          </a:prstGeom>
          <a:gradFill>
            <a:gsLst>
              <a:gs pos="0">
                <a:srgbClr val="FF0000"/>
              </a:gs>
              <a:gs pos="15000">
                <a:srgbClr val="FF143F"/>
              </a:gs>
              <a:gs pos="65000">
                <a:srgbClr val="FF2F92"/>
              </a:gs>
              <a:gs pos="99000">
                <a:srgbClr val="FF3CB4"/>
              </a:gs>
              <a:gs pos="100000">
                <a:srgbClr val="FF3CB4"/>
              </a:gs>
            </a:gsLst>
            <a:lin ang="0" scaled="0"/>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1200">
                <a:solidFill>
                  <a:schemeClr val="lt1"/>
                </a:solidFill>
                <a:latin typeface="Calibri"/>
                <a:ea typeface="Calibri"/>
                <a:cs typeface="Calibri"/>
                <a:sym typeface="Calibri"/>
              </a:rPr>
              <a:t>Music Technology</a:t>
            </a:r>
            <a:endParaRPr>
              <a:solidFill>
                <a:schemeClr val="lt1"/>
              </a:solidFill>
            </a:endParaRPr>
          </a:p>
          <a:p>
            <a:pPr indent="0" lvl="0" marL="0" rtl="0" algn="ctr">
              <a:spcBef>
                <a:spcPts val="0"/>
              </a:spcBef>
              <a:spcAft>
                <a:spcPts val="0"/>
              </a:spcAft>
              <a:buNone/>
            </a:pPr>
            <a:r>
              <a:rPr lang="en-GB" sz="1000">
                <a:solidFill>
                  <a:schemeClr val="lt1"/>
                </a:solidFill>
                <a:latin typeface="Calibri"/>
                <a:ea typeface="Calibri"/>
                <a:cs typeface="Calibri"/>
                <a:sym typeface="Calibri"/>
              </a:rPr>
              <a:t>Develop your knowledge of the use of music technology in society. </a:t>
            </a:r>
            <a:r>
              <a:rPr lang="en-GB" sz="1000">
                <a:solidFill>
                  <a:schemeClr val="lt1"/>
                </a:solidFill>
                <a:latin typeface="Calibri"/>
                <a:ea typeface="Calibri"/>
                <a:cs typeface="Calibri"/>
                <a:sym typeface="Calibri"/>
              </a:rPr>
              <a:t>How</a:t>
            </a:r>
            <a:r>
              <a:rPr lang="en-GB" sz="1000">
                <a:solidFill>
                  <a:schemeClr val="lt1"/>
                </a:solidFill>
                <a:latin typeface="Calibri"/>
                <a:ea typeface="Calibri"/>
                <a:cs typeface="Calibri"/>
                <a:sym typeface="Calibri"/>
              </a:rPr>
              <a:t> to create EDM through a variety of platforms both in Live </a:t>
            </a:r>
            <a:r>
              <a:rPr lang="en-GB" sz="1000">
                <a:solidFill>
                  <a:schemeClr val="lt1"/>
                </a:solidFill>
                <a:latin typeface="Calibri"/>
                <a:ea typeface="Calibri"/>
                <a:cs typeface="Calibri"/>
                <a:sym typeface="Calibri"/>
              </a:rPr>
              <a:t>contexts</a:t>
            </a:r>
            <a:r>
              <a:rPr lang="en-GB" sz="1000">
                <a:solidFill>
                  <a:schemeClr val="lt1"/>
                </a:solidFill>
                <a:latin typeface="Calibri"/>
                <a:ea typeface="Calibri"/>
                <a:cs typeface="Calibri"/>
                <a:sym typeface="Calibri"/>
              </a:rPr>
              <a:t> and fixed </a:t>
            </a:r>
            <a:r>
              <a:rPr lang="en-GB" sz="1000">
                <a:solidFill>
                  <a:schemeClr val="lt1"/>
                </a:solidFill>
                <a:latin typeface="Calibri"/>
                <a:ea typeface="Calibri"/>
                <a:cs typeface="Calibri"/>
                <a:sym typeface="Calibri"/>
              </a:rPr>
              <a:t>compositions</a:t>
            </a:r>
            <a:r>
              <a:rPr lang="en-GB" sz="1000">
                <a:solidFill>
                  <a:schemeClr val="lt1"/>
                </a:solidFill>
                <a:latin typeface="Calibri"/>
                <a:ea typeface="Calibri"/>
                <a:cs typeface="Calibri"/>
                <a:sym typeface="Calibri"/>
              </a:rPr>
              <a:t>. </a:t>
            </a:r>
            <a:endParaRPr sz="1000">
              <a:solidFill>
                <a:schemeClr val="lt1"/>
              </a:solidFill>
              <a:latin typeface="Calibri"/>
              <a:ea typeface="Calibri"/>
              <a:cs typeface="Calibri"/>
              <a:sym typeface="Calibri"/>
            </a:endParaRPr>
          </a:p>
        </p:txBody>
      </p:sp>
      <p:sp>
        <p:nvSpPr>
          <p:cNvPr id="221" name="Google Shape;221;p13"/>
          <p:cNvSpPr/>
          <p:nvPr/>
        </p:nvSpPr>
        <p:spPr>
          <a:xfrm>
            <a:off x="2766601" y="11775712"/>
            <a:ext cx="1623900" cy="1388700"/>
          </a:xfrm>
          <a:prstGeom prst="rect">
            <a:avLst/>
          </a:prstGeom>
          <a:gradFill>
            <a:gsLst>
              <a:gs pos="0">
                <a:srgbClr val="FFF6DB"/>
              </a:gs>
              <a:gs pos="100000">
                <a:srgbClr val="FAD25C"/>
              </a:gs>
            </a:gsLst>
            <a:path path="circle">
              <a:fillToRect b="50%" l="50%" r="50%" t="50%"/>
            </a:path>
            <a:tileRect/>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Calibri"/>
                <a:ea typeface="Calibri"/>
                <a:cs typeface="Calibri"/>
                <a:sym typeface="Calibri"/>
              </a:rPr>
              <a:t>BBC 10 pieces Gershwin</a:t>
            </a:r>
            <a:endParaRPr sz="1200"/>
          </a:p>
          <a:p>
            <a:pPr indent="0" lvl="0" marL="0" marR="0" rtl="0" algn="ctr">
              <a:spcBef>
                <a:spcPts val="0"/>
              </a:spcBef>
              <a:spcAft>
                <a:spcPts val="0"/>
              </a:spcAft>
              <a:buNone/>
            </a:pPr>
            <a:r>
              <a:rPr lang="en-GB" sz="900">
                <a:latin typeface="Calibri"/>
                <a:ea typeface="Calibri"/>
                <a:cs typeface="Calibri"/>
                <a:sym typeface="Calibri"/>
              </a:rPr>
              <a:t>Explore the great composer George Gershwin and his influence on modern music. Developing skills in rhythm, dexterity and complex melodies. </a:t>
            </a:r>
            <a:endParaRPr sz="1200"/>
          </a:p>
          <a:p>
            <a:pPr indent="0" lvl="0" marL="0" marR="0" rtl="0" algn="ctr">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222" name="Google Shape;222;p13"/>
          <p:cNvSpPr/>
          <p:nvPr/>
        </p:nvSpPr>
        <p:spPr>
          <a:xfrm>
            <a:off x="-454437" y="13738337"/>
            <a:ext cx="1623900" cy="1388700"/>
          </a:xfrm>
          <a:prstGeom prst="rect">
            <a:avLst/>
          </a:prstGeom>
          <a:gradFill>
            <a:gsLst>
              <a:gs pos="0">
                <a:srgbClr val="FFF6DB"/>
              </a:gs>
              <a:gs pos="100000">
                <a:srgbClr val="FAD25C"/>
              </a:gs>
            </a:gsLst>
            <a:path path="circle">
              <a:fillToRect b="50%" l="50%" r="50%" t="50%"/>
            </a:path>
            <a:tileRect/>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Calibri"/>
                <a:ea typeface="Calibri"/>
                <a:cs typeface="Calibri"/>
                <a:sym typeface="Calibri"/>
              </a:rPr>
              <a:t>Classical Structure</a:t>
            </a:r>
            <a:endParaRPr sz="1200"/>
          </a:p>
          <a:p>
            <a:pPr indent="0" lvl="0" marL="0" marR="0" rtl="0" algn="ctr">
              <a:spcBef>
                <a:spcPts val="0"/>
              </a:spcBef>
              <a:spcAft>
                <a:spcPts val="0"/>
              </a:spcAft>
              <a:buNone/>
            </a:pPr>
            <a:r>
              <a:rPr lang="en-GB" sz="900">
                <a:latin typeface="Calibri"/>
                <a:ea typeface="Calibri"/>
                <a:cs typeface="Calibri"/>
                <a:sym typeface="Calibri"/>
              </a:rPr>
              <a:t>Explore the great composer use of structure in music. How to compose and perform within given </a:t>
            </a:r>
            <a:r>
              <a:rPr lang="en-GB" sz="900">
                <a:latin typeface="Calibri"/>
                <a:ea typeface="Calibri"/>
                <a:cs typeface="Calibri"/>
                <a:sym typeface="Calibri"/>
              </a:rPr>
              <a:t>structures</a:t>
            </a:r>
            <a:r>
              <a:rPr lang="en-GB" sz="900">
                <a:latin typeface="Calibri"/>
                <a:ea typeface="Calibri"/>
                <a:cs typeface="Calibri"/>
                <a:sym typeface="Calibri"/>
              </a:rPr>
              <a:t> and how this if </a:t>
            </a:r>
            <a:r>
              <a:rPr lang="en-GB" sz="900">
                <a:latin typeface="Calibri"/>
                <a:ea typeface="Calibri"/>
                <a:cs typeface="Calibri"/>
                <a:sym typeface="Calibri"/>
              </a:rPr>
              <a:t>reflected</a:t>
            </a:r>
            <a:r>
              <a:rPr lang="en-GB" sz="900">
                <a:latin typeface="Calibri"/>
                <a:ea typeface="Calibri"/>
                <a:cs typeface="Calibri"/>
                <a:sym typeface="Calibri"/>
              </a:rPr>
              <a:t> in </a:t>
            </a:r>
            <a:r>
              <a:rPr lang="en-GB" sz="900">
                <a:latin typeface="Calibri"/>
                <a:ea typeface="Calibri"/>
                <a:cs typeface="Calibri"/>
                <a:sym typeface="Calibri"/>
              </a:rPr>
              <a:t>contemporary</a:t>
            </a:r>
            <a:r>
              <a:rPr lang="en-GB" sz="900">
                <a:latin typeface="Calibri"/>
                <a:ea typeface="Calibri"/>
                <a:cs typeface="Calibri"/>
                <a:sym typeface="Calibri"/>
              </a:rPr>
              <a:t> music.  </a:t>
            </a:r>
            <a:endParaRPr sz="1200"/>
          </a:p>
          <a:p>
            <a:pPr indent="0" lvl="0" marL="0" marR="0" rtl="0" algn="ctr">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223" name="Google Shape;223;p13"/>
          <p:cNvSpPr/>
          <p:nvPr/>
        </p:nvSpPr>
        <p:spPr>
          <a:xfrm>
            <a:off x="-286425" y="12475450"/>
            <a:ext cx="1515600" cy="1157400"/>
          </a:xfrm>
          <a:prstGeom prst="rect">
            <a:avLst/>
          </a:prstGeom>
          <a:gradFill>
            <a:gsLst>
              <a:gs pos="0">
                <a:srgbClr val="FFF6DB"/>
              </a:gs>
              <a:gs pos="100000">
                <a:srgbClr val="FAD25C"/>
              </a:gs>
            </a:gsLst>
            <a:path path="circle">
              <a:fillToRect b="50%" l="50%" r="50%" t="50%"/>
            </a:path>
            <a:tileRect/>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Calibri"/>
                <a:ea typeface="Calibri"/>
                <a:cs typeface="Calibri"/>
                <a:sym typeface="Calibri"/>
              </a:rPr>
              <a:t>Reggae &amp; Ska</a:t>
            </a:r>
            <a:endParaRPr b="1" sz="1200">
              <a:latin typeface="Calibri"/>
              <a:ea typeface="Calibri"/>
              <a:cs typeface="Calibri"/>
              <a:sym typeface="Calibri"/>
            </a:endParaRPr>
          </a:p>
          <a:p>
            <a:pPr indent="0" lvl="0" marL="0" marR="0" rtl="0" algn="ctr">
              <a:spcBef>
                <a:spcPts val="0"/>
              </a:spcBef>
              <a:spcAft>
                <a:spcPts val="0"/>
              </a:spcAft>
              <a:buNone/>
            </a:pPr>
            <a:r>
              <a:rPr lang="en-GB" sz="900">
                <a:latin typeface="Calibri"/>
                <a:ea typeface="Calibri"/>
                <a:cs typeface="Calibri"/>
                <a:sym typeface="Calibri"/>
              </a:rPr>
              <a:t>Explore</a:t>
            </a:r>
            <a:r>
              <a:rPr lang="en-GB" sz="900">
                <a:latin typeface="Calibri"/>
                <a:ea typeface="Calibri"/>
                <a:cs typeface="Calibri"/>
                <a:sym typeface="Calibri"/>
              </a:rPr>
              <a:t> the music of reggae and ska, focusing on </a:t>
            </a:r>
            <a:r>
              <a:rPr lang="en-GB" sz="900">
                <a:latin typeface="Calibri"/>
                <a:ea typeface="Calibri"/>
                <a:cs typeface="Calibri"/>
                <a:sym typeface="Calibri"/>
              </a:rPr>
              <a:t>syncopation</a:t>
            </a:r>
            <a:r>
              <a:rPr lang="en-GB" sz="900">
                <a:latin typeface="Calibri"/>
                <a:ea typeface="Calibri"/>
                <a:cs typeface="Calibri"/>
                <a:sym typeface="Calibri"/>
              </a:rPr>
              <a:t> and off beats. Performing increasingly more complex bass lines. </a:t>
            </a:r>
            <a:r>
              <a:rPr lang="en-GB" sz="900">
                <a:latin typeface="Calibri"/>
                <a:ea typeface="Calibri"/>
                <a:cs typeface="Calibri"/>
                <a:sym typeface="Calibri"/>
              </a:rPr>
              <a:t> </a:t>
            </a:r>
            <a:endParaRPr sz="1200"/>
          </a:p>
          <a:p>
            <a:pPr indent="0" lvl="0" marL="0" marR="0" rtl="0" algn="ctr">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sp>
        <p:nvSpPr>
          <p:cNvPr id="224" name="Google Shape;224;p13"/>
          <p:cNvSpPr/>
          <p:nvPr/>
        </p:nvSpPr>
        <p:spPr>
          <a:xfrm>
            <a:off x="1334638" y="12310913"/>
            <a:ext cx="1376700" cy="1108500"/>
          </a:xfrm>
          <a:prstGeom prst="rect">
            <a:avLst/>
          </a:prstGeom>
          <a:gradFill>
            <a:gsLst>
              <a:gs pos="0">
                <a:srgbClr val="FFF6DB"/>
              </a:gs>
              <a:gs pos="100000">
                <a:srgbClr val="FAD25C"/>
              </a:gs>
            </a:gsLst>
            <a:path path="circle">
              <a:fillToRect b="50%" l="50%" r="50%" t="50%"/>
            </a:path>
            <a:tileRect/>
          </a:gradFill>
          <a:ln cap="flat" cmpd="sng" w="19050">
            <a:solidFill>
              <a:srgbClr val="202B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Calibri"/>
                <a:ea typeface="Calibri"/>
                <a:cs typeface="Calibri"/>
                <a:sym typeface="Calibri"/>
              </a:rPr>
              <a:t>Song Arranging</a:t>
            </a:r>
            <a:endParaRPr b="1" sz="1200">
              <a:latin typeface="Calibri"/>
              <a:ea typeface="Calibri"/>
              <a:cs typeface="Calibri"/>
              <a:sym typeface="Calibri"/>
            </a:endParaRPr>
          </a:p>
          <a:p>
            <a:pPr indent="0" lvl="0" marL="0" marR="0" rtl="0" algn="ctr">
              <a:spcBef>
                <a:spcPts val="0"/>
              </a:spcBef>
              <a:spcAft>
                <a:spcPts val="0"/>
              </a:spcAft>
              <a:buNone/>
            </a:pPr>
            <a:r>
              <a:rPr lang="en-GB" sz="900">
                <a:latin typeface="Calibri"/>
                <a:ea typeface="Calibri"/>
                <a:cs typeface="Calibri"/>
                <a:sym typeface="Calibri"/>
              </a:rPr>
              <a:t>The 2nd band and ensemble project in KS3. Expand your group and individual skills arranging music choosing from various genres. </a:t>
            </a:r>
            <a:endParaRPr sz="1200"/>
          </a:p>
          <a:p>
            <a:pPr indent="0" lvl="0" marL="0" marR="0" rtl="0" algn="ctr">
              <a:spcBef>
                <a:spcPts val="0"/>
              </a:spcBef>
              <a:spcAft>
                <a:spcPts val="0"/>
              </a:spcAft>
              <a:buNone/>
            </a:pPr>
            <a:r>
              <a:t/>
            </a:r>
            <a:endParaRPr b="0" i="0" sz="900" u="none" cap="none" strike="noStrike">
              <a:solidFill>
                <a:srgbClr val="000000"/>
              </a:solidFill>
              <a:latin typeface="Calibri"/>
              <a:ea typeface="Calibri"/>
              <a:cs typeface="Calibri"/>
              <a:sym typeface="Calibri"/>
            </a:endParaRPr>
          </a:p>
        </p:txBody>
      </p:sp>
      <p:cxnSp>
        <p:nvCxnSpPr>
          <p:cNvPr id="225" name="Google Shape;225;p13"/>
          <p:cNvCxnSpPr/>
          <p:nvPr/>
        </p:nvCxnSpPr>
        <p:spPr>
          <a:xfrm rot="10800000">
            <a:off x="8536225" y="15961450"/>
            <a:ext cx="0" cy="440400"/>
          </a:xfrm>
          <a:prstGeom prst="straightConnector1">
            <a:avLst/>
          </a:prstGeom>
          <a:noFill/>
          <a:ln cap="flat" cmpd="sng" w="38100">
            <a:solidFill>
              <a:srgbClr val="0000FF"/>
            </a:solidFill>
            <a:prstDash val="solid"/>
            <a:round/>
            <a:headEnd len="med" w="med" type="none"/>
            <a:tailEnd len="med" w="med" type="triangle"/>
          </a:ln>
        </p:spPr>
      </p:cxnSp>
      <p:cxnSp>
        <p:nvCxnSpPr>
          <p:cNvPr id="226" name="Google Shape;226;p13"/>
          <p:cNvCxnSpPr/>
          <p:nvPr/>
        </p:nvCxnSpPr>
        <p:spPr>
          <a:xfrm rot="10800000">
            <a:off x="4449550" y="15951275"/>
            <a:ext cx="0" cy="440400"/>
          </a:xfrm>
          <a:prstGeom prst="straightConnector1">
            <a:avLst/>
          </a:prstGeom>
          <a:noFill/>
          <a:ln cap="flat" cmpd="sng" w="38100">
            <a:solidFill>
              <a:srgbClr val="0000FF"/>
            </a:solidFill>
            <a:prstDash val="solid"/>
            <a:round/>
            <a:headEnd len="med" w="med" type="none"/>
            <a:tailEnd len="med" w="med" type="triangle"/>
          </a:ln>
        </p:spPr>
      </p:cxnSp>
      <p:cxnSp>
        <p:nvCxnSpPr>
          <p:cNvPr id="227" name="Google Shape;227;p13"/>
          <p:cNvCxnSpPr/>
          <p:nvPr/>
        </p:nvCxnSpPr>
        <p:spPr>
          <a:xfrm flipH="1" rot="10800000">
            <a:off x="1549825" y="15438950"/>
            <a:ext cx="348000" cy="10200"/>
          </a:xfrm>
          <a:prstGeom prst="straightConnector1">
            <a:avLst/>
          </a:prstGeom>
          <a:noFill/>
          <a:ln cap="flat" cmpd="sng" w="38100">
            <a:solidFill>
              <a:srgbClr val="0000FF"/>
            </a:solidFill>
            <a:prstDash val="solid"/>
            <a:round/>
            <a:headEnd len="med" w="med" type="none"/>
            <a:tailEnd len="med" w="med" type="triangle"/>
          </a:ln>
        </p:spPr>
      </p:cxnSp>
      <p:cxnSp>
        <p:nvCxnSpPr>
          <p:cNvPr id="228" name="Google Shape;228;p13"/>
          <p:cNvCxnSpPr/>
          <p:nvPr/>
        </p:nvCxnSpPr>
        <p:spPr>
          <a:xfrm flipH="1">
            <a:off x="1697400" y="15141625"/>
            <a:ext cx="810000" cy="10500"/>
          </a:xfrm>
          <a:prstGeom prst="straightConnector1">
            <a:avLst/>
          </a:prstGeom>
          <a:noFill/>
          <a:ln cap="flat" cmpd="sng" w="38100">
            <a:solidFill>
              <a:srgbClr val="0000FF"/>
            </a:solidFill>
            <a:prstDash val="solid"/>
            <a:round/>
            <a:headEnd len="med" w="med" type="none"/>
            <a:tailEnd len="med" w="med" type="triangle"/>
          </a:ln>
        </p:spPr>
      </p:cxnSp>
      <p:cxnSp>
        <p:nvCxnSpPr>
          <p:cNvPr id="229" name="Google Shape;229;p13"/>
          <p:cNvCxnSpPr/>
          <p:nvPr/>
        </p:nvCxnSpPr>
        <p:spPr>
          <a:xfrm>
            <a:off x="8866463" y="15260100"/>
            <a:ext cx="10500" cy="531000"/>
          </a:xfrm>
          <a:prstGeom prst="straightConnector1">
            <a:avLst/>
          </a:prstGeom>
          <a:noFill/>
          <a:ln cap="flat" cmpd="sng" w="38100">
            <a:solidFill>
              <a:srgbClr val="0000FF"/>
            </a:solidFill>
            <a:prstDash val="solid"/>
            <a:round/>
            <a:headEnd len="med" w="med" type="none"/>
            <a:tailEnd len="med" w="med" type="triangle"/>
          </a:ln>
        </p:spPr>
      </p:cxnSp>
      <p:cxnSp>
        <p:nvCxnSpPr>
          <p:cNvPr id="230" name="Google Shape;230;p13"/>
          <p:cNvCxnSpPr/>
          <p:nvPr/>
        </p:nvCxnSpPr>
        <p:spPr>
          <a:xfrm flipH="1">
            <a:off x="5712850" y="15461500"/>
            <a:ext cx="9900" cy="471300"/>
          </a:xfrm>
          <a:prstGeom prst="straightConnector1">
            <a:avLst/>
          </a:prstGeom>
          <a:noFill/>
          <a:ln cap="flat" cmpd="sng" w="38100">
            <a:solidFill>
              <a:srgbClr val="0000FF"/>
            </a:solidFill>
            <a:prstDash val="solid"/>
            <a:round/>
            <a:headEnd len="med" w="med" type="none"/>
            <a:tailEnd len="med" w="med" type="triangle"/>
          </a:ln>
        </p:spPr>
      </p:cxnSp>
      <p:cxnSp>
        <p:nvCxnSpPr>
          <p:cNvPr id="231" name="Google Shape;231;p13"/>
          <p:cNvCxnSpPr/>
          <p:nvPr/>
        </p:nvCxnSpPr>
        <p:spPr>
          <a:xfrm flipH="1" rot="10800000">
            <a:off x="1264238" y="14228650"/>
            <a:ext cx="413700" cy="18600"/>
          </a:xfrm>
          <a:prstGeom prst="straightConnector1">
            <a:avLst/>
          </a:prstGeom>
          <a:noFill/>
          <a:ln cap="flat" cmpd="sng" w="38100">
            <a:solidFill>
              <a:srgbClr val="0000FF"/>
            </a:solidFill>
            <a:prstDash val="solid"/>
            <a:round/>
            <a:headEnd len="med" w="med" type="none"/>
            <a:tailEnd len="med" w="med" type="triangle"/>
          </a:ln>
        </p:spPr>
      </p:cxnSp>
      <p:cxnSp>
        <p:nvCxnSpPr>
          <p:cNvPr id="232" name="Google Shape;232;p13"/>
          <p:cNvCxnSpPr>
            <a:endCxn id="203" idx="0"/>
          </p:cNvCxnSpPr>
          <p:nvPr/>
        </p:nvCxnSpPr>
        <p:spPr>
          <a:xfrm>
            <a:off x="1181097" y="13617316"/>
            <a:ext cx="522900" cy="238800"/>
          </a:xfrm>
          <a:prstGeom prst="straightConnector1">
            <a:avLst/>
          </a:prstGeom>
          <a:noFill/>
          <a:ln cap="flat" cmpd="sng" w="38100">
            <a:solidFill>
              <a:srgbClr val="0000FF"/>
            </a:solidFill>
            <a:prstDash val="solid"/>
            <a:round/>
            <a:headEnd len="med" w="med" type="none"/>
            <a:tailEnd len="med" w="med" type="triangle"/>
          </a:ln>
        </p:spPr>
      </p:cxnSp>
      <p:cxnSp>
        <p:nvCxnSpPr>
          <p:cNvPr id="233" name="Google Shape;233;p13"/>
          <p:cNvCxnSpPr/>
          <p:nvPr/>
        </p:nvCxnSpPr>
        <p:spPr>
          <a:xfrm>
            <a:off x="2345300" y="13289625"/>
            <a:ext cx="27600" cy="448200"/>
          </a:xfrm>
          <a:prstGeom prst="straightConnector1">
            <a:avLst/>
          </a:prstGeom>
          <a:noFill/>
          <a:ln cap="flat" cmpd="sng" w="38100">
            <a:solidFill>
              <a:srgbClr val="0000FF"/>
            </a:solidFill>
            <a:prstDash val="solid"/>
            <a:round/>
            <a:headEnd len="med" w="med" type="none"/>
            <a:tailEnd len="med" w="med" type="triangle"/>
          </a:ln>
        </p:spPr>
      </p:cxnSp>
      <p:cxnSp>
        <p:nvCxnSpPr>
          <p:cNvPr id="234" name="Google Shape;234;p13"/>
          <p:cNvCxnSpPr/>
          <p:nvPr/>
        </p:nvCxnSpPr>
        <p:spPr>
          <a:xfrm>
            <a:off x="4014800" y="13141413"/>
            <a:ext cx="27600" cy="448200"/>
          </a:xfrm>
          <a:prstGeom prst="straightConnector1">
            <a:avLst/>
          </a:prstGeom>
          <a:noFill/>
          <a:ln cap="flat" cmpd="sng" w="38100">
            <a:solidFill>
              <a:srgbClr val="0000FF"/>
            </a:solidFill>
            <a:prstDash val="solid"/>
            <a:round/>
            <a:headEnd len="med" w="med" type="none"/>
            <a:tailEnd len="med" w="med" type="triangle"/>
          </a:ln>
        </p:spPr>
      </p:cxnSp>
      <p:cxnSp>
        <p:nvCxnSpPr>
          <p:cNvPr id="235" name="Google Shape;235;p13"/>
          <p:cNvCxnSpPr/>
          <p:nvPr/>
        </p:nvCxnSpPr>
        <p:spPr>
          <a:xfrm>
            <a:off x="5759000" y="13138725"/>
            <a:ext cx="27600" cy="448200"/>
          </a:xfrm>
          <a:prstGeom prst="straightConnector1">
            <a:avLst/>
          </a:prstGeom>
          <a:noFill/>
          <a:ln cap="flat" cmpd="sng" w="38100">
            <a:solidFill>
              <a:srgbClr val="0000FF"/>
            </a:solidFill>
            <a:prstDash val="solid"/>
            <a:round/>
            <a:headEnd len="med" w="med" type="none"/>
            <a:tailEnd len="med" w="med" type="triangle"/>
          </a:ln>
        </p:spPr>
      </p:cxnSp>
      <p:cxnSp>
        <p:nvCxnSpPr>
          <p:cNvPr id="236" name="Google Shape;236;p13"/>
          <p:cNvCxnSpPr/>
          <p:nvPr/>
        </p:nvCxnSpPr>
        <p:spPr>
          <a:xfrm>
            <a:off x="7921625" y="13188725"/>
            <a:ext cx="27600" cy="448200"/>
          </a:xfrm>
          <a:prstGeom prst="straightConnector1">
            <a:avLst/>
          </a:prstGeom>
          <a:noFill/>
          <a:ln cap="flat" cmpd="sng" w="38100">
            <a:solidFill>
              <a:srgbClr val="0000FF"/>
            </a:solidFill>
            <a:prstDash val="solid"/>
            <a:round/>
            <a:headEnd len="med" w="med" type="none"/>
            <a:tailEnd len="med" w="med" type="triangle"/>
          </a:ln>
        </p:spPr>
      </p:cxnSp>
      <p:cxnSp>
        <p:nvCxnSpPr>
          <p:cNvPr id="237" name="Google Shape;237;p13"/>
          <p:cNvCxnSpPr/>
          <p:nvPr/>
        </p:nvCxnSpPr>
        <p:spPr>
          <a:xfrm rot="10800000">
            <a:off x="7416213" y="10858863"/>
            <a:ext cx="377100" cy="2100"/>
          </a:xfrm>
          <a:prstGeom prst="straightConnector1">
            <a:avLst/>
          </a:prstGeom>
          <a:noFill/>
          <a:ln cap="flat" cmpd="sng" w="38100">
            <a:solidFill>
              <a:srgbClr val="0000FF"/>
            </a:solidFill>
            <a:prstDash val="solid"/>
            <a:round/>
            <a:headEnd len="med" w="med" type="none"/>
            <a:tailEnd len="med" w="med" type="triangle"/>
          </a:ln>
        </p:spPr>
      </p:cxnSp>
      <p:cxnSp>
        <p:nvCxnSpPr>
          <p:cNvPr id="238" name="Google Shape;238;p13"/>
          <p:cNvCxnSpPr>
            <a:endCxn id="110" idx="6"/>
          </p:cNvCxnSpPr>
          <p:nvPr/>
        </p:nvCxnSpPr>
        <p:spPr>
          <a:xfrm>
            <a:off x="3308520" y="10426958"/>
            <a:ext cx="90000" cy="590400"/>
          </a:xfrm>
          <a:prstGeom prst="straightConnector1">
            <a:avLst/>
          </a:prstGeom>
          <a:noFill/>
          <a:ln cap="flat" cmpd="sng" w="38100">
            <a:solidFill>
              <a:srgbClr val="0000FF"/>
            </a:solidFill>
            <a:prstDash val="solid"/>
            <a:round/>
            <a:headEnd len="med" w="med" type="none"/>
            <a:tailEnd len="med" w="med" type="triangle"/>
          </a:ln>
        </p:spPr>
      </p:cxnSp>
      <p:cxnSp>
        <p:nvCxnSpPr>
          <p:cNvPr id="239" name="Google Shape;239;p13"/>
          <p:cNvCxnSpPr/>
          <p:nvPr/>
        </p:nvCxnSpPr>
        <p:spPr>
          <a:xfrm>
            <a:off x="1265000" y="10418650"/>
            <a:ext cx="412200" cy="81600"/>
          </a:xfrm>
          <a:prstGeom prst="straightConnector1">
            <a:avLst/>
          </a:prstGeom>
          <a:noFill/>
          <a:ln cap="flat" cmpd="sng" w="38100">
            <a:solidFill>
              <a:srgbClr val="0000FF"/>
            </a:solidFill>
            <a:prstDash val="solid"/>
            <a:round/>
            <a:headEnd len="med" w="med" type="none"/>
            <a:tailEnd len="med" w="med" type="triangle"/>
          </a:ln>
        </p:spPr>
      </p:cxnSp>
      <p:cxnSp>
        <p:nvCxnSpPr>
          <p:cNvPr id="240" name="Google Shape;240;p13"/>
          <p:cNvCxnSpPr/>
          <p:nvPr/>
        </p:nvCxnSpPr>
        <p:spPr>
          <a:xfrm>
            <a:off x="1455975" y="9452000"/>
            <a:ext cx="60000" cy="384000"/>
          </a:xfrm>
          <a:prstGeom prst="straightConnector1">
            <a:avLst/>
          </a:prstGeom>
          <a:noFill/>
          <a:ln cap="flat" cmpd="sng" w="38100">
            <a:solidFill>
              <a:srgbClr val="0000FF"/>
            </a:solidFill>
            <a:prstDash val="solid"/>
            <a:round/>
            <a:headEnd len="med" w="med" type="none"/>
            <a:tailEnd len="med" w="med" type="triangle"/>
          </a:ln>
        </p:spPr>
      </p:cxnSp>
      <p:cxnSp>
        <p:nvCxnSpPr>
          <p:cNvPr id="241" name="Google Shape;241;p13"/>
          <p:cNvCxnSpPr/>
          <p:nvPr/>
        </p:nvCxnSpPr>
        <p:spPr>
          <a:xfrm flipH="1" rot="10800000">
            <a:off x="3403350" y="8616050"/>
            <a:ext cx="12600" cy="293700"/>
          </a:xfrm>
          <a:prstGeom prst="straightConnector1">
            <a:avLst/>
          </a:prstGeom>
          <a:noFill/>
          <a:ln cap="flat" cmpd="sng" w="38100">
            <a:solidFill>
              <a:srgbClr val="0000FF"/>
            </a:solidFill>
            <a:prstDash val="solid"/>
            <a:round/>
            <a:headEnd len="med" w="med" type="none"/>
            <a:tailEnd len="med" w="med" type="triangle"/>
          </a:ln>
        </p:spPr>
      </p:cxnSp>
      <p:cxnSp>
        <p:nvCxnSpPr>
          <p:cNvPr id="242" name="Google Shape;242;p13"/>
          <p:cNvCxnSpPr/>
          <p:nvPr/>
        </p:nvCxnSpPr>
        <p:spPr>
          <a:xfrm>
            <a:off x="4870020" y="8495008"/>
            <a:ext cx="23100" cy="263100"/>
          </a:xfrm>
          <a:prstGeom prst="straightConnector1">
            <a:avLst/>
          </a:prstGeom>
          <a:noFill/>
          <a:ln cap="flat" cmpd="sng" w="38100">
            <a:solidFill>
              <a:srgbClr val="0000FF"/>
            </a:solidFill>
            <a:prstDash val="solid"/>
            <a:round/>
            <a:headEnd len="med" w="med" type="none"/>
            <a:tailEnd len="med" w="med" type="triangle"/>
          </a:ln>
        </p:spPr>
      </p:cxnSp>
      <p:cxnSp>
        <p:nvCxnSpPr>
          <p:cNvPr id="243" name="Google Shape;243;p13"/>
          <p:cNvCxnSpPr/>
          <p:nvPr/>
        </p:nvCxnSpPr>
        <p:spPr>
          <a:xfrm rot="10800000">
            <a:off x="5567925" y="8635975"/>
            <a:ext cx="291000" cy="497100"/>
          </a:xfrm>
          <a:prstGeom prst="straightConnector1">
            <a:avLst/>
          </a:prstGeom>
          <a:noFill/>
          <a:ln cap="flat" cmpd="sng" w="38100">
            <a:solidFill>
              <a:srgbClr val="0000FF"/>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